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302" r:id="rId7"/>
    <p:sldId id="303" r:id="rId8"/>
    <p:sldId id="318" r:id="rId9"/>
    <p:sldId id="319" r:id="rId10"/>
    <p:sldId id="261" r:id="rId11"/>
    <p:sldId id="266" r:id="rId12"/>
    <p:sldId id="263" r:id="rId13"/>
    <p:sldId id="265" r:id="rId14"/>
    <p:sldId id="264" r:id="rId15"/>
    <p:sldId id="271" r:id="rId16"/>
    <p:sldId id="267" r:id="rId17"/>
    <p:sldId id="269" r:id="rId18"/>
    <p:sldId id="272" r:id="rId19"/>
    <p:sldId id="270" r:id="rId20"/>
    <p:sldId id="274" r:id="rId21"/>
    <p:sldId id="278" r:id="rId22"/>
    <p:sldId id="275" r:id="rId23"/>
    <p:sldId id="276" r:id="rId24"/>
    <p:sldId id="279" r:id="rId25"/>
    <p:sldId id="280" r:id="rId26"/>
    <p:sldId id="282" r:id="rId27"/>
    <p:sldId id="281" r:id="rId28"/>
    <p:sldId id="284" r:id="rId29"/>
    <p:sldId id="286" r:id="rId30"/>
    <p:sldId id="287" r:id="rId31"/>
    <p:sldId id="289" r:id="rId32"/>
    <p:sldId id="283" r:id="rId33"/>
    <p:sldId id="291" r:id="rId34"/>
    <p:sldId id="292" r:id="rId35"/>
    <p:sldId id="293" r:id="rId36"/>
    <p:sldId id="294" r:id="rId37"/>
    <p:sldId id="296" r:id="rId38"/>
    <p:sldId id="288" r:id="rId39"/>
    <p:sldId id="297" r:id="rId40"/>
    <p:sldId id="305" r:id="rId41"/>
    <p:sldId id="301" r:id="rId42"/>
    <p:sldId id="298" r:id="rId43"/>
    <p:sldId id="299" r:id="rId44"/>
    <p:sldId id="300" r:id="rId45"/>
    <p:sldId id="317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833" autoAdjust="0"/>
    <p:restoredTop sz="94660"/>
  </p:normalViewPr>
  <p:slideViewPr>
    <p:cSldViewPr>
      <p:cViewPr varScale="1">
        <p:scale>
          <a:sx n="68" d="100"/>
          <a:sy n="68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92A44-FF9E-4AFB-8DBC-1B1D03216B03}" type="doc">
      <dgm:prSet loTypeId="urn:microsoft.com/office/officeart/2005/8/layout/process4" loCatId="list" qsTypeId="urn:microsoft.com/office/officeart/2005/8/quickstyle/3d4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0346EEE-C6C0-4A76-8FAA-DA48077D094F}">
      <dgm:prSet phldrT="[Текст]"/>
      <dgm:spPr/>
      <dgm:t>
        <a:bodyPr/>
        <a:lstStyle/>
        <a:p>
          <a:r>
            <a:rPr lang="ru-RU" dirty="0" smtClean="0"/>
            <a:t>Внимательно прочитайте тему сочинения</a:t>
          </a:r>
          <a:endParaRPr lang="ru-RU" dirty="0"/>
        </a:p>
      </dgm:t>
    </dgm:pt>
    <dgm:pt modelId="{E711E716-2486-48FE-823D-F637D3700B72}" type="parTrans" cxnId="{36336104-D952-4AE8-BBEC-193559FB8577}">
      <dgm:prSet/>
      <dgm:spPr/>
      <dgm:t>
        <a:bodyPr/>
        <a:lstStyle/>
        <a:p>
          <a:endParaRPr lang="ru-RU"/>
        </a:p>
      </dgm:t>
    </dgm:pt>
    <dgm:pt modelId="{772112AE-F731-468F-8DF7-A1366459C9AD}" type="sibTrans" cxnId="{36336104-D952-4AE8-BBEC-193559FB8577}">
      <dgm:prSet/>
      <dgm:spPr/>
      <dgm:t>
        <a:bodyPr/>
        <a:lstStyle/>
        <a:p>
          <a:endParaRPr lang="ru-RU"/>
        </a:p>
      </dgm:t>
    </dgm:pt>
    <dgm:pt modelId="{FEE0B842-DCE6-4664-97D9-3A1A25C6ABE3}">
      <dgm:prSet phldrT="[Текст]"/>
      <dgm:spPr/>
      <dgm:t>
        <a:bodyPr/>
        <a:lstStyle/>
        <a:p>
          <a:r>
            <a:rPr lang="ru-RU" dirty="0" smtClean="0"/>
            <a:t>Сформулируйте тему  в виде вопроса (вопросов)</a:t>
          </a:r>
          <a:endParaRPr lang="ru-RU" dirty="0"/>
        </a:p>
      </dgm:t>
    </dgm:pt>
    <dgm:pt modelId="{0DEA8489-A8E0-4927-A21E-85BAC4F7D82E}" type="parTrans" cxnId="{1DBFC820-7FD0-480C-8FDB-A1A3C46249EF}">
      <dgm:prSet/>
      <dgm:spPr/>
      <dgm:t>
        <a:bodyPr/>
        <a:lstStyle/>
        <a:p>
          <a:endParaRPr lang="ru-RU"/>
        </a:p>
      </dgm:t>
    </dgm:pt>
    <dgm:pt modelId="{1B61BCFE-D673-42E7-9EC2-9EE8DF39751B}" type="sibTrans" cxnId="{1DBFC820-7FD0-480C-8FDB-A1A3C46249EF}">
      <dgm:prSet/>
      <dgm:spPr/>
      <dgm:t>
        <a:bodyPr/>
        <a:lstStyle/>
        <a:p>
          <a:endParaRPr lang="ru-RU"/>
        </a:p>
      </dgm:t>
    </dgm:pt>
    <dgm:pt modelId="{EF69AFAC-0302-43EE-BBB2-63AE43A49705}">
      <dgm:prSet/>
      <dgm:spPr/>
      <dgm:t>
        <a:bodyPr/>
        <a:lstStyle/>
        <a:p>
          <a:r>
            <a:rPr lang="ru-RU" dirty="0" smtClean="0"/>
            <a:t> Попытайтесь кратко ответить на эти вопросы</a:t>
          </a:r>
          <a:endParaRPr lang="ru-RU" dirty="0"/>
        </a:p>
      </dgm:t>
    </dgm:pt>
    <dgm:pt modelId="{290F22F8-2733-4734-A121-126E69BD6CC5}" type="parTrans" cxnId="{113BEE11-43B1-41A5-B864-273DAE35C7F5}">
      <dgm:prSet/>
      <dgm:spPr/>
      <dgm:t>
        <a:bodyPr/>
        <a:lstStyle/>
        <a:p>
          <a:endParaRPr lang="ru-RU"/>
        </a:p>
      </dgm:t>
    </dgm:pt>
    <dgm:pt modelId="{4B5E55F5-0AE5-448C-B6BB-48FD24464922}" type="sibTrans" cxnId="{113BEE11-43B1-41A5-B864-273DAE35C7F5}">
      <dgm:prSet/>
      <dgm:spPr/>
      <dgm:t>
        <a:bodyPr/>
        <a:lstStyle/>
        <a:p>
          <a:endParaRPr lang="ru-RU"/>
        </a:p>
      </dgm:t>
    </dgm:pt>
    <dgm:pt modelId="{C980AB9E-C499-431E-ABB5-602C6597535E}">
      <dgm:prSet/>
      <dgm:spPr/>
      <dgm:t>
        <a:bodyPr/>
        <a:lstStyle/>
        <a:p>
          <a:r>
            <a:rPr lang="ru-RU" dirty="0" smtClean="0"/>
            <a:t>Выделите в ней ключевые слова, в которых видите главный смысл</a:t>
          </a:r>
          <a:endParaRPr lang="ru-RU" dirty="0"/>
        </a:p>
      </dgm:t>
    </dgm:pt>
    <dgm:pt modelId="{C89E8175-A447-4B66-94C4-2B0B00AEF7F4}" type="parTrans" cxnId="{F194C8D6-7626-4F2E-B88A-464090BFFD07}">
      <dgm:prSet/>
      <dgm:spPr/>
      <dgm:t>
        <a:bodyPr/>
        <a:lstStyle/>
        <a:p>
          <a:endParaRPr lang="ru-RU"/>
        </a:p>
      </dgm:t>
    </dgm:pt>
    <dgm:pt modelId="{B5BD3497-637B-4A9B-A447-F8DF86D7C9EC}" type="sibTrans" cxnId="{F194C8D6-7626-4F2E-B88A-464090BFFD07}">
      <dgm:prSet/>
      <dgm:spPr/>
      <dgm:t>
        <a:bodyPr/>
        <a:lstStyle/>
        <a:p>
          <a:endParaRPr lang="ru-RU"/>
        </a:p>
      </dgm:t>
    </dgm:pt>
    <dgm:pt modelId="{B784E4D4-10CF-4DED-B70A-4E20A5B3DFAE}">
      <dgm:prSet/>
      <dgm:spPr/>
      <dgm:t>
        <a:bodyPr/>
        <a:lstStyle/>
        <a:p>
          <a:r>
            <a:rPr lang="ru-RU" dirty="0" smtClean="0"/>
            <a:t> Вспомните литературные произведения, которыми можно проиллюстрировать ответы</a:t>
          </a:r>
          <a:endParaRPr lang="ru-RU" dirty="0"/>
        </a:p>
      </dgm:t>
    </dgm:pt>
    <dgm:pt modelId="{F2AD10EA-A0E4-4378-B2D6-E7ACB9F51EB9}" type="parTrans" cxnId="{C15C7492-18A9-4D41-954B-EDBDD28F4432}">
      <dgm:prSet/>
      <dgm:spPr/>
      <dgm:t>
        <a:bodyPr/>
        <a:lstStyle/>
        <a:p>
          <a:endParaRPr lang="ru-RU"/>
        </a:p>
      </dgm:t>
    </dgm:pt>
    <dgm:pt modelId="{F2D22174-A19B-4F12-A377-2FBD2D722CB4}" type="sibTrans" cxnId="{C15C7492-18A9-4D41-954B-EDBDD28F4432}">
      <dgm:prSet/>
      <dgm:spPr/>
      <dgm:t>
        <a:bodyPr/>
        <a:lstStyle/>
        <a:p>
          <a:endParaRPr lang="ru-RU"/>
        </a:p>
      </dgm:t>
    </dgm:pt>
    <dgm:pt modelId="{65A594D9-05E7-4D8B-AAB5-E43A3CFA268C}">
      <dgm:prSet/>
      <dgm:spPr/>
      <dgm:t>
        <a:bodyPr/>
        <a:lstStyle/>
        <a:p>
          <a:r>
            <a:rPr lang="ru-RU" dirty="0" smtClean="0"/>
            <a:t> Составьте план сочинения</a:t>
          </a:r>
          <a:endParaRPr lang="ru-RU" dirty="0"/>
        </a:p>
      </dgm:t>
    </dgm:pt>
    <dgm:pt modelId="{8319661E-2793-4596-9BBC-6F64004CF21A}" type="parTrans" cxnId="{BA8345F8-411C-4140-8ABE-F0C1D19ED503}">
      <dgm:prSet/>
      <dgm:spPr/>
      <dgm:t>
        <a:bodyPr/>
        <a:lstStyle/>
        <a:p>
          <a:endParaRPr lang="ru-RU"/>
        </a:p>
      </dgm:t>
    </dgm:pt>
    <dgm:pt modelId="{42F31E8E-D458-4ECC-931F-6CB84AC9EBB7}" type="sibTrans" cxnId="{BA8345F8-411C-4140-8ABE-F0C1D19ED503}">
      <dgm:prSet/>
      <dgm:spPr/>
      <dgm:t>
        <a:bodyPr/>
        <a:lstStyle/>
        <a:p>
          <a:endParaRPr lang="ru-RU"/>
        </a:p>
      </dgm:t>
    </dgm:pt>
    <dgm:pt modelId="{6AC4CF0E-329D-407A-A411-5910078CDB7F}" type="pres">
      <dgm:prSet presAssocID="{01392A44-FF9E-4AFB-8DBC-1B1D03216B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CB334C-3195-46B3-A0B4-59A42996BAD9}" type="pres">
      <dgm:prSet presAssocID="{65A594D9-05E7-4D8B-AAB5-E43A3CFA268C}" presName="boxAndChildren" presStyleCnt="0"/>
      <dgm:spPr/>
    </dgm:pt>
    <dgm:pt modelId="{D61831F3-B509-4617-8F47-8055FF65FFAB}" type="pres">
      <dgm:prSet presAssocID="{65A594D9-05E7-4D8B-AAB5-E43A3CFA268C}" presName="parentTextBox" presStyleLbl="node1" presStyleIdx="0" presStyleCnt="6"/>
      <dgm:spPr/>
      <dgm:t>
        <a:bodyPr/>
        <a:lstStyle/>
        <a:p>
          <a:endParaRPr lang="ru-RU"/>
        </a:p>
      </dgm:t>
    </dgm:pt>
    <dgm:pt modelId="{3F9E0AEE-9988-4C26-9185-499D4C8464A2}" type="pres">
      <dgm:prSet presAssocID="{F2D22174-A19B-4F12-A377-2FBD2D722CB4}" presName="sp" presStyleCnt="0"/>
      <dgm:spPr/>
      <dgm:t>
        <a:bodyPr/>
        <a:lstStyle/>
        <a:p>
          <a:endParaRPr lang="ru-RU"/>
        </a:p>
      </dgm:t>
    </dgm:pt>
    <dgm:pt modelId="{07B8BFB8-F032-489D-9BCE-9F6C88C804F6}" type="pres">
      <dgm:prSet presAssocID="{B784E4D4-10CF-4DED-B70A-4E20A5B3DFAE}" presName="arrowAndChildren" presStyleCnt="0"/>
      <dgm:spPr/>
      <dgm:t>
        <a:bodyPr/>
        <a:lstStyle/>
        <a:p>
          <a:endParaRPr lang="ru-RU"/>
        </a:p>
      </dgm:t>
    </dgm:pt>
    <dgm:pt modelId="{BC4473FD-EEBC-470A-A956-31A23375E24D}" type="pres">
      <dgm:prSet presAssocID="{B784E4D4-10CF-4DED-B70A-4E20A5B3DFAE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2D2B04F7-1BA7-4B02-A305-4F56A1415CF4}" type="pres">
      <dgm:prSet presAssocID="{4B5E55F5-0AE5-448C-B6BB-48FD24464922}" presName="sp" presStyleCnt="0"/>
      <dgm:spPr/>
      <dgm:t>
        <a:bodyPr/>
        <a:lstStyle/>
        <a:p>
          <a:endParaRPr lang="ru-RU"/>
        </a:p>
      </dgm:t>
    </dgm:pt>
    <dgm:pt modelId="{54CA981C-C35E-4F63-B723-DAEA182C0CA3}" type="pres">
      <dgm:prSet presAssocID="{EF69AFAC-0302-43EE-BBB2-63AE43A49705}" presName="arrowAndChildren" presStyleCnt="0"/>
      <dgm:spPr/>
      <dgm:t>
        <a:bodyPr/>
        <a:lstStyle/>
        <a:p>
          <a:endParaRPr lang="ru-RU"/>
        </a:p>
      </dgm:t>
    </dgm:pt>
    <dgm:pt modelId="{A7479E54-4B44-4E61-905F-E720D3DF8F84}" type="pres">
      <dgm:prSet presAssocID="{EF69AFAC-0302-43EE-BBB2-63AE43A49705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7F958892-8D76-4994-89D2-F125D3297460}" type="pres">
      <dgm:prSet presAssocID="{1B61BCFE-D673-42E7-9EC2-9EE8DF39751B}" presName="sp" presStyleCnt="0"/>
      <dgm:spPr/>
      <dgm:t>
        <a:bodyPr/>
        <a:lstStyle/>
        <a:p>
          <a:endParaRPr lang="ru-RU"/>
        </a:p>
      </dgm:t>
    </dgm:pt>
    <dgm:pt modelId="{FE44461E-F0DB-4727-9E6C-6456ECB0AD61}" type="pres">
      <dgm:prSet presAssocID="{FEE0B842-DCE6-4664-97D9-3A1A25C6ABE3}" presName="arrowAndChildren" presStyleCnt="0"/>
      <dgm:spPr/>
      <dgm:t>
        <a:bodyPr/>
        <a:lstStyle/>
        <a:p>
          <a:endParaRPr lang="ru-RU"/>
        </a:p>
      </dgm:t>
    </dgm:pt>
    <dgm:pt modelId="{82393717-4465-49E7-9D8B-006FBB84A222}" type="pres">
      <dgm:prSet presAssocID="{FEE0B842-DCE6-4664-97D9-3A1A25C6ABE3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ABD5CB3A-850D-494A-97CE-FEBCC50A5A26}" type="pres">
      <dgm:prSet presAssocID="{B5BD3497-637B-4A9B-A447-F8DF86D7C9EC}" presName="sp" presStyleCnt="0"/>
      <dgm:spPr/>
      <dgm:t>
        <a:bodyPr/>
        <a:lstStyle/>
        <a:p>
          <a:endParaRPr lang="ru-RU"/>
        </a:p>
      </dgm:t>
    </dgm:pt>
    <dgm:pt modelId="{E3A2BCA1-AADB-462F-9F2A-460219E71E60}" type="pres">
      <dgm:prSet presAssocID="{C980AB9E-C499-431E-ABB5-602C6597535E}" presName="arrowAndChildren" presStyleCnt="0"/>
      <dgm:spPr/>
      <dgm:t>
        <a:bodyPr/>
        <a:lstStyle/>
        <a:p>
          <a:endParaRPr lang="ru-RU"/>
        </a:p>
      </dgm:t>
    </dgm:pt>
    <dgm:pt modelId="{DAE625D2-AA05-4EFF-94C1-36C0A9F3768F}" type="pres">
      <dgm:prSet presAssocID="{C980AB9E-C499-431E-ABB5-602C6597535E}" presName="parentTextArrow" presStyleLbl="node1" presStyleIdx="4" presStyleCnt="6" custLinFactNeighborY="-4887"/>
      <dgm:spPr/>
      <dgm:t>
        <a:bodyPr/>
        <a:lstStyle/>
        <a:p>
          <a:endParaRPr lang="ru-RU"/>
        </a:p>
      </dgm:t>
    </dgm:pt>
    <dgm:pt modelId="{99827297-7FD5-4324-AAE9-921C7557E305}" type="pres">
      <dgm:prSet presAssocID="{772112AE-F731-468F-8DF7-A1366459C9AD}" presName="sp" presStyleCnt="0"/>
      <dgm:spPr/>
      <dgm:t>
        <a:bodyPr/>
        <a:lstStyle/>
        <a:p>
          <a:endParaRPr lang="ru-RU"/>
        </a:p>
      </dgm:t>
    </dgm:pt>
    <dgm:pt modelId="{2EBAB292-4634-481B-A7EE-D724D55D355C}" type="pres">
      <dgm:prSet presAssocID="{E0346EEE-C6C0-4A76-8FAA-DA48077D094F}" presName="arrowAndChildren" presStyleCnt="0"/>
      <dgm:spPr/>
      <dgm:t>
        <a:bodyPr/>
        <a:lstStyle/>
        <a:p>
          <a:endParaRPr lang="ru-RU"/>
        </a:p>
      </dgm:t>
    </dgm:pt>
    <dgm:pt modelId="{CDEFF376-1AA2-4760-85B1-9484C95F4B69}" type="pres">
      <dgm:prSet presAssocID="{E0346EEE-C6C0-4A76-8FAA-DA48077D094F}" presName="parentTextArrow" presStyleLbl="node1" presStyleIdx="5" presStyleCnt="6" custLinFactNeighborX="6545" custLinFactNeighborY="-277"/>
      <dgm:spPr/>
      <dgm:t>
        <a:bodyPr/>
        <a:lstStyle/>
        <a:p>
          <a:endParaRPr lang="ru-RU"/>
        </a:p>
      </dgm:t>
    </dgm:pt>
  </dgm:ptLst>
  <dgm:cxnLst>
    <dgm:cxn modelId="{113BEE11-43B1-41A5-B864-273DAE35C7F5}" srcId="{01392A44-FF9E-4AFB-8DBC-1B1D03216B03}" destId="{EF69AFAC-0302-43EE-BBB2-63AE43A49705}" srcOrd="3" destOrd="0" parTransId="{290F22F8-2733-4734-A121-126E69BD6CC5}" sibTransId="{4B5E55F5-0AE5-448C-B6BB-48FD24464922}"/>
    <dgm:cxn modelId="{66CCFCD4-7B1C-4802-B326-72C5B179D356}" type="presOf" srcId="{EF69AFAC-0302-43EE-BBB2-63AE43A49705}" destId="{A7479E54-4B44-4E61-905F-E720D3DF8F84}" srcOrd="0" destOrd="0" presId="urn:microsoft.com/office/officeart/2005/8/layout/process4"/>
    <dgm:cxn modelId="{F194C8D6-7626-4F2E-B88A-464090BFFD07}" srcId="{01392A44-FF9E-4AFB-8DBC-1B1D03216B03}" destId="{C980AB9E-C499-431E-ABB5-602C6597535E}" srcOrd="1" destOrd="0" parTransId="{C89E8175-A447-4B66-94C4-2B0B00AEF7F4}" sibTransId="{B5BD3497-637B-4A9B-A447-F8DF86D7C9EC}"/>
    <dgm:cxn modelId="{264D6D4F-FECB-4884-8966-C87BCF3FF768}" type="presOf" srcId="{C980AB9E-C499-431E-ABB5-602C6597535E}" destId="{DAE625D2-AA05-4EFF-94C1-36C0A9F3768F}" srcOrd="0" destOrd="0" presId="urn:microsoft.com/office/officeart/2005/8/layout/process4"/>
    <dgm:cxn modelId="{36336104-D952-4AE8-BBEC-193559FB8577}" srcId="{01392A44-FF9E-4AFB-8DBC-1B1D03216B03}" destId="{E0346EEE-C6C0-4A76-8FAA-DA48077D094F}" srcOrd="0" destOrd="0" parTransId="{E711E716-2486-48FE-823D-F637D3700B72}" sibTransId="{772112AE-F731-468F-8DF7-A1366459C9AD}"/>
    <dgm:cxn modelId="{85695702-F7BD-4E19-AF48-0F8FD4340CE2}" type="presOf" srcId="{FEE0B842-DCE6-4664-97D9-3A1A25C6ABE3}" destId="{82393717-4465-49E7-9D8B-006FBB84A222}" srcOrd="0" destOrd="0" presId="urn:microsoft.com/office/officeart/2005/8/layout/process4"/>
    <dgm:cxn modelId="{8E3B4B4B-0096-4960-9F9B-670DB4381D32}" type="presOf" srcId="{E0346EEE-C6C0-4A76-8FAA-DA48077D094F}" destId="{CDEFF376-1AA2-4760-85B1-9484C95F4B69}" srcOrd="0" destOrd="0" presId="urn:microsoft.com/office/officeart/2005/8/layout/process4"/>
    <dgm:cxn modelId="{C15C7492-18A9-4D41-954B-EDBDD28F4432}" srcId="{01392A44-FF9E-4AFB-8DBC-1B1D03216B03}" destId="{B784E4D4-10CF-4DED-B70A-4E20A5B3DFAE}" srcOrd="4" destOrd="0" parTransId="{F2AD10EA-A0E4-4378-B2D6-E7ACB9F51EB9}" sibTransId="{F2D22174-A19B-4F12-A377-2FBD2D722CB4}"/>
    <dgm:cxn modelId="{CB1B12D2-A3DB-42CF-A77C-8E610CDE8530}" type="presOf" srcId="{65A594D9-05E7-4D8B-AAB5-E43A3CFA268C}" destId="{D61831F3-B509-4617-8F47-8055FF65FFAB}" srcOrd="0" destOrd="0" presId="urn:microsoft.com/office/officeart/2005/8/layout/process4"/>
    <dgm:cxn modelId="{DC2548A3-4C5E-4191-B0FA-123617512811}" type="presOf" srcId="{01392A44-FF9E-4AFB-8DBC-1B1D03216B03}" destId="{6AC4CF0E-329D-407A-A411-5910078CDB7F}" srcOrd="0" destOrd="0" presId="urn:microsoft.com/office/officeart/2005/8/layout/process4"/>
    <dgm:cxn modelId="{1DBFC820-7FD0-480C-8FDB-A1A3C46249EF}" srcId="{01392A44-FF9E-4AFB-8DBC-1B1D03216B03}" destId="{FEE0B842-DCE6-4664-97D9-3A1A25C6ABE3}" srcOrd="2" destOrd="0" parTransId="{0DEA8489-A8E0-4927-A21E-85BAC4F7D82E}" sibTransId="{1B61BCFE-D673-42E7-9EC2-9EE8DF39751B}"/>
    <dgm:cxn modelId="{48731183-048D-4E7E-9EBC-D4F2C5406E1B}" type="presOf" srcId="{B784E4D4-10CF-4DED-B70A-4E20A5B3DFAE}" destId="{BC4473FD-EEBC-470A-A956-31A23375E24D}" srcOrd="0" destOrd="0" presId="urn:microsoft.com/office/officeart/2005/8/layout/process4"/>
    <dgm:cxn modelId="{BA8345F8-411C-4140-8ABE-F0C1D19ED503}" srcId="{01392A44-FF9E-4AFB-8DBC-1B1D03216B03}" destId="{65A594D9-05E7-4D8B-AAB5-E43A3CFA268C}" srcOrd="5" destOrd="0" parTransId="{8319661E-2793-4596-9BBC-6F64004CF21A}" sibTransId="{42F31E8E-D458-4ECC-931F-6CB84AC9EBB7}"/>
    <dgm:cxn modelId="{5F8AFD5E-F32C-4C7B-A7D6-40592AEF839A}" type="presParOf" srcId="{6AC4CF0E-329D-407A-A411-5910078CDB7F}" destId="{66CB334C-3195-46B3-A0B4-59A42996BAD9}" srcOrd="0" destOrd="0" presId="urn:microsoft.com/office/officeart/2005/8/layout/process4"/>
    <dgm:cxn modelId="{174CE990-55E8-4670-95FF-152E02417637}" type="presParOf" srcId="{66CB334C-3195-46B3-A0B4-59A42996BAD9}" destId="{D61831F3-B509-4617-8F47-8055FF65FFAB}" srcOrd="0" destOrd="0" presId="urn:microsoft.com/office/officeart/2005/8/layout/process4"/>
    <dgm:cxn modelId="{2D33677C-F94F-4D80-B93B-F9498680AD05}" type="presParOf" srcId="{6AC4CF0E-329D-407A-A411-5910078CDB7F}" destId="{3F9E0AEE-9988-4C26-9185-499D4C8464A2}" srcOrd="1" destOrd="0" presId="urn:microsoft.com/office/officeart/2005/8/layout/process4"/>
    <dgm:cxn modelId="{6708F9CF-DD1B-4BEB-A291-A517DB2DA4B6}" type="presParOf" srcId="{6AC4CF0E-329D-407A-A411-5910078CDB7F}" destId="{07B8BFB8-F032-489D-9BCE-9F6C88C804F6}" srcOrd="2" destOrd="0" presId="urn:microsoft.com/office/officeart/2005/8/layout/process4"/>
    <dgm:cxn modelId="{F5813716-84EE-4C11-9E9C-2AEDE046ADEE}" type="presParOf" srcId="{07B8BFB8-F032-489D-9BCE-9F6C88C804F6}" destId="{BC4473FD-EEBC-470A-A956-31A23375E24D}" srcOrd="0" destOrd="0" presId="urn:microsoft.com/office/officeart/2005/8/layout/process4"/>
    <dgm:cxn modelId="{AE766DC0-1103-49BC-BBE3-BF57481E82D4}" type="presParOf" srcId="{6AC4CF0E-329D-407A-A411-5910078CDB7F}" destId="{2D2B04F7-1BA7-4B02-A305-4F56A1415CF4}" srcOrd="3" destOrd="0" presId="urn:microsoft.com/office/officeart/2005/8/layout/process4"/>
    <dgm:cxn modelId="{6017246D-D4A2-46AD-8936-99801BF2D802}" type="presParOf" srcId="{6AC4CF0E-329D-407A-A411-5910078CDB7F}" destId="{54CA981C-C35E-4F63-B723-DAEA182C0CA3}" srcOrd="4" destOrd="0" presId="urn:microsoft.com/office/officeart/2005/8/layout/process4"/>
    <dgm:cxn modelId="{08AA299A-2FD7-4360-88C7-5454B44E2415}" type="presParOf" srcId="{54CA981C-C35E-4F63-B723-DAEA182C0CA3}" destId="{A7479E54-4B44-4E61-905F-E720D3DF8F84}" srcOrd="0" destOrd="0" presId="urn:microsoft.com/office/officeart/2005/8/layout/process4"/>
    <dgm:cxn modelId="{B6C5AFBE-E530-4CB2-B1F6-6603C3CEA9D5}" type="presParOf" srcId="{6AC4CF0E-329D-407A-A411-5910078CDB7F}" destId="{7F958892-8D76-4994-89D2-F125D3297460}" srcOrd="5" destOrd="0" presId="urn:microsoft.com/office/officeart/2005/8/layout/process4"/>
    <dgm:cxn modelId="{34F7319E-B249-454E-8B89-68AAC8CBFA21}" type="presParOf" srcId="{6AC4CF0E-329D-407A-A411-5910078CDB7F}" destId="{FE44461E-F0DB-4727-9E6C-6456ECB0AD61}" srcOrd="6" destOrd="0" presId="urn:microsoft.com/office/officeart/2005/8/layout/process4"/>
    <dgm:cxn modelId="{2A593FCC-A4F0-4B6E-BFA3-F4FBB994C77E}" type="presParOf" srcId="{FE44461E-F0DB-4727-9E6C-6456ECB0AD61}" destId="{82393717-4465-49E7-9D8B-006FBB84A222}" srcOrd="0" destOrd="0" presId="urn:microsoft.com/office/officeart/2005/8/layout/process4"/>
    <dgm:cxn modelId="{504CE963-603D-4476-989E-FAB9BCDC6EE7}" type="presParOf" srcId="{6AC4CF0E-329D-407A-A411-5910078CDB7F}" destId="{ABD5CB3A-850D-494A-97CE-FEBCC50A5A26}" srcOrd="7" destOrd="0" presId="urn:microsoft.com/office/officeart/2005/8/layout/process4"/>
    <dgm:cxn modelId="{B9C7BDA2-8D1A-47BF-86A1-6DDA4E5D6A67}" type="presParOf" srcId="{6AC4CF0E-329D-407A-A411-5910078CDB7F}" destId="{E3A2BCA1-AADB-462F-9F2A-460219E71E60}" srcOrd="8" destOrd="0" presId="urn:microsoft.com/office/officeart/2005/8/layout/process4"/>
    <dgm:cxn modelId="{023627BE-16BB-4672-BD35-3679CC598021}" type="presParOf" srcId="{E3A2BCA1-AADB-462F-9F2A-460219E71E60}" destId="{DAE625D2-AA05-4EFF-94C1-36C0A9F3768F}" srcOrd="0" destOrd="0" presId="urn:microsoft.com/office/officeart/2005/8/layout/process4"/>
    <dgm:cxn modelId="{C3C0F158-F150-4008-A218-14C97B12E5A2}" type="presParOf" srcId="{6AC4CF0E-329D-407A-A411-5910078CDB7F}" destId="{99827297-7FD5-4324-AAE9-921C7557E305}" srcOrd="9" destOrd="0" presId="urn:microsoft.com/office/officeart/2005/8/layout/process4"/>
    <dgm:cxn modelId="{49B95725-C6BB-47A6-B6FC-238038D84A02}" type="presParOf" srcId="{6AC4CF0E-329D-407A-A411-5910078CDB7F}" destId="{2EBAB292-4634-481B-A7EE-D724D55D355C}" srcOrd="10" destOrd="0" presId="urn:microsoft.com/office/officeart/2005/8/layout/process4"/>
    <dgm:cxn modelId="{332E41EF-D871-4C0C-AB1A-2E1BAD0CCAA7}" type="presParOf" srcId="{2EBAB292-4634-481B-A7EE-D724D55D355C}" destId="{CDEFF376-1AA2-4760-85B1-9484C95F4B69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392A44-FF9E-4AFB-8DBC-1B1D03216B03}" type="doc">
      <dgm:prSet loTypeId="urn:microsoft.com/office/officeart/2005/8/layout/process4" loCatId="list" qsTypeId="urn:microsoft.com/office/officeart/2005/8/quickstyle/3d4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E0346EEE-C6C0-4A76-8FAA-DA48077D094F}">
      <dgm:prSet phldrT="[Текст]"/>
      <dgm:spPr/>
      <dgm:t>
        <a:bodyPr/>
        <a:lstStyle/>
        <a:p>
          <a:r>
            <a:rPr lang="ru-RU" dirty="0"/>
            <a:t>Определите проблему или вопрос, которые содержатся в теме сочинения</a:t>
          </a:r>
        </a:p>
      </dgm:t>
    </dgm:pt>
    <dgm:pt modelId="{E711E716-2486-48FE-823D-F637D3700B72}" type="parTrans" cxnId="{36336104-D952-4AE8-BBEC-193559FB8577}">
      <dgm:prSet/>
      <dgm:spPr/>
      <dgm:t>
        <a:bodyPr/>
        <a:lstStyle/>
        <a:p>
          <a:endParaRPr lang="ru-RU"/>
        </a:p>
      </dgm:t>
    </dgm:pt>
    <dgm:pt modelId="{772112AE-F731-468F-8DF7-A1366459C9AD}" type="sibTrans" cxnId="{36336104-D952-4AE8-BBEC-193559FB8577}">
      <dgm:prSet/>
      <dgm:spPr/>
      <dgm:t>
        <a:bodyPr/>
        <a:lstStyle/>
        <a:p>
          <a:endParaRPr lang="ru-RU"/>
        </a:p>
      </dgm:t>
    </dgm:pt>
    <dgm:pt modelId="{FEE0B842-DCE6-4664-97D9-3A1A25C6ABE3}">
      <dgm:prSet phldrT="[Текст]"/>
      <dgm:spPr/>
      <dgm:t>
        <a:bodyPr/>
        <a:lstStyle/>
        <a:p>
          <a:r>
            <a:rPr lang="ru-RU"/>
            <a:t>Подберите  произведение(-ия),  на материале которых сможете доказать свою точку зрения </a:t>
          </a:r>
        </a:p>
      </dgm:t>
    </dgm:pt>
    <dgm:pt modelId="{0DEA8489-A8E0-4927-A21E-85BAC4F7D82E}" type="parTrans" cxnId="{1DBFC820-7FD0-480C-8FDB-A1A3C46249EF}">
      <dgm:prSet/>
      <dgm:spPr/>
      <dgm:t>
        <a:bodyPr/>
        <a:lstStyle/>
        <a:p>
          <a:endParaRPr lang="ru-RU"/>
        </a:p>
      </dgm:t>
    </dgm:pt>
    <dgm:pt modelId="{1B61BCFE-D673-42E7-9EC2-9EE8DF39751B}" type="sibTrans" cxnId="{1DBFC820-7FD0-480C-8FDB-A1A3C46249EF}">
      <dgm:prSet/>
      <dgm:spPr/>
      <dgm:t>
        <a:bodyPr/>
        <a:lstStyle/>
        <a:p>
          <a:endParaRPr lang="ru-RU"/>
        </a:p>
      </dgm:t>
    </dgm:pt>
    <dgm:pt modelId="{AA49B928-7A8D-4E97-8308-D53ED3117C86}">
      <dgm:prSet phldrT="[Текст]"/>
      <dgm:spPr/>
      <dgm:t>
        <a:bodyPr/>
        <a:lstStyle/>
        <a:p>
          <a:r>
            <a:rPr lang="ru-RU"/>
            <a:t>Перечитайте написанное, исправьте замеченные ошибки</a:t>
          </a:r>
        </a:p>
      </dgm:t>
    </dgm:pt>
    <dgm:pt modelId="{8ACFCF10-C669-49E0-9A67-0B00CCF305E2}" type="parTrans" cxnId="{27E3EDD2-F591-4327-801D-A9F3AB6A88C6}">
      <dgm:prSet/>
      <dgm:spPr/>
      <dgm:t>
        <a:bodyPr/>
        <a:lstStyle/>
        <a:p>
          <a:endParaRPr lang="ru-RU"/>
        </a:p>
      </dgm:t>
    </dgm:pt>
    <dgm:pt modelId="{FEAA75C8-6D80-4C81-A055-E6B817908CD6}" type="sibTrans" cxnId="{27E3EDD2-F591-4327-801D-A9F3AB6A88C6}">
      <dgm:prSet/>
      <dgm:spPr/>
      <dgm:t>
        <a:bodyPr/>
        <a:lstStyle/>
        <a:p>
          <a:endParaRPr lang="ru-RU"/>
        </a:p>
      </dgm:t>
    </dgm:pt>
    <dgm:pt modelId="{EF69AFAC-0302-43EE-BBB2-63AE43A49705}">
      <dgm:prSet/>
      <dgm:spPr/>
      <dgm:t>
        <a:bodyPr/>
        <a:lstStyle/>
        <a:p>
          <a:r>
            <a:rPr lang="ru-RU"/>
            <a:t>Продумайте композицию (построение) работы. </a:t>
          </a:r>
        </a:p>
        <a:p>
          <a:r>
            <a:rPr lang="ru-RU"/>
            <a:t>Напишите план  сочинения</a:t>
          </a:r>
        </a:p>
      </dgm:t>
    </dgm:pt>
    <dgm:pt modelId="{290F22F8-2733-4734-A121-126E69BD6CC5}" type="parTrans" cxnId="{113BEE11-43B1-41A5-B864-273DAE35C7F5}">
      <dgm:prSet/>
      <dgm:spPr/>
      <dgm:t>
        <a:bodyPr/>
        <a:lstStyle/>
        <a:p>
          <a:endParaRPr lang="ru-RU"/>
        </a:p>
      </dgm:t>
    </dgm:pt>
    <dgm:pt modelId="{4B5E55F5-0AE5-448C-B6BB-48FD24464922}" type="sibTrans" cxnId="{113BEE11-43B1-41A5-B864-273DAE35C7F5}">
      <dgm:prSet/>
      <dgm:spPr/>
      <dgm:t>
        <a:bodyPr/>
        <a:lstStyle/>
        <a:p>
          <a:endParaRPr lang="ru-RU"/>
        </a:p>
      </dgm:t>
    </dgm:pt>
    <dgm:pt modelId="{C980AB9E-C499-431E-ABB5-602C6597535E}">
      <dgm:prSet/>
      <dgm:spPr/>
      <dgm:t>
        <a:bodyPr/>
        <a:lstStyle/>
        <a:p>
          <a:r>
            <a:rPr lang="ru-RU"/>
            <a:t>Сформулируйте свою точку зрения (тезис) по данному вопросу</a:t>
          </a:r>
        </a:p>
      </dgm:t>
    </dgm:pt>
    <dgm:pt modelId="{C89E8175-A447-4B66-94C4-2B0B00AEF7F4}" type="parTrans" cxnId="{F194C8D6-7626-4F2E-B88A-464090BFFD07}">
      <dgm:prSet/>
      <dgm:spPr/>
      <dgm:t>
        <a:bodyPr/>
        <a:lstStyle/>
        <a:p>
          <a:endParaRPr lang="ru-RU"/>
        </a:p>
      </dgm:t>
    </dgm:pt>
    <dgm:pt modelId="{B5BD3497-637B-4A9B-A447-F8DF86D7C9EC}" type="sibTrans" cxnId="{F194C8D6-7626-4F2E-B88A-464090BFFD07}">
      <dgm:prSet/>
      <dgm:spPr/>
      <dgm:t>
        <a:bodyPr/>
        <a:lstStyle/>
        <a:p>
          <a:endParaRPr lang="ru-RU"/>
        </a:p>
      </dgm:t>
    </dgm:pt>
    <dgm:pt modelId="{B784E4D4-10CF-4DED-B70A-4E20A5B3DFAE}">
      <dgm:prSet/>
      <dgm:spPr/>
      <dgm:t>
        <a:bodyPr/>
        <a:lstStyle/>
        <a:p>
          <a:r>
            <a:rPr lang="ru-RU"/>
            <a:t>Напишите  черной вариант работы</a:t>
          </a:r>
        </a:p>
      </dgm:t>
    </dgm:pt>
    <dgm:pt modelId="{F2AD10EA-A0E4-4378-B2D6-E7ACB9F51EB9}" type="parTrans" cxnId="{C15C7492-18A9-4D41-954B-EDBDD28F4432}">
      <dgm:prSet/>
      <dgm:spPr/>
      <dgm:t>
        <a:bodyPr/>
        <a:lstStyle/>
        <a:p>
          <a:endParaRPr lang="ru-RU"/>
        </a:p>
      </dgm:t>
    </dgm:pt>
    <dgm:pt modelId="{F2D22174-A19B-4F12-A377-2FBD2D722CB4}" type="sibTrans" cxnId="{C15C7492-18A9-4D41-954B-EDBDD28F4432}">
      <dgm:prSet/>
      <dgm:spPr/>
      <dgm:t>
        <a:bodyPr/>
        <a:lstStyle/>
        <a:p>
          <a:endParaRPr lang="ru-RU"/>
        </a:p>
      </dgm:t>
    </dgm:pt>
    <dgm:pt modelId="{65A594D9-05E7-4D8B-AAB5-E43A3CFA268C}">
      <dgm:prSet/>
      <dgm:spPr/>
      <dgm:t>
        <a:bodyPr/>
        <a:lstStyle/>
        <a:p>
          <a:r>
            <a:rPr lang="ru-RU"/>
            <a:t>Перечитайте написанное. Внесите нобходимую правку в постороение, а также в речевое оформление текста</a:t>
          </a:r>
        </a:p>
      </dgm:t>
    </dgm:pt>
    <dgm:pt modelId="{8319661E-2793-4596-9BBC-6F64004CF21A}" type="parTrans" cxnId="{BA8345F8-411C-4140-8ABE-F0C1D19ED503}">
      <dgm:prSet/>
      <dgm:spPr/>
      <dgm:t>
        <a:bodyPr/>
        <a:lstStyle/>
        <a:p>
          <a:endParaRPr lang="ru-RU"/>
        </a:p>
      </dgm:t>
    </dgm:pt>
    <dgm:pt modelId="{42F31E8E-D458-4ECC-931F-6CB84AC9EBB7}" type="sibTrans" cxnId="{BA8345F8-411C-4140-8ABE-F0C1D19ED503}">
      <dgm:prSet/>
      <dgm:spPr/>
      <dgm:t>
        <a:bodyPr/>
        <a:lstStyle/>
        <a:p>
          <a:endParaRPr lang="ru-RU"/>
        </a:p>
      </dgm:t>
    </dgm:pt>
    <dgm:pt modelId="{003CF8F7-585F-494A-887C-ED05F70819D8}">
      <dgm:prSet/>
      <dgm:spPr/>
      <dgm:t>
        <a:bodyPr/>
        <a:lstStyle/>
        <a:p>
          <a:r>
            <a:rPr lang="ru-RU"/>
            <a:t>Напишите окончательный вариант работы</a:t>
          </a:r>
        </a:p>
      </dgm:t>
    </dgm:pt>
    <dgm:pt modelId="{44A7B1BB-6830-40C5-AF63-D906E320F3A9}" type="parTrans" cxnId="{11B08F78-46C9-463E-8F2A-B1881542C96D}">
      <dgm:prSet/>
      <dgm:spPr/>
      <dgm:t>
        <a:bodyPr/>
        <a:lstStyle/>
        <a:p>
          <a:endParaRPr lang="ru-RU"/>
        </a:p>
      </dgm:t>
    </dgm:pt>
    <dgm:pt modelId="{B0C6AFAA-084B-466A-85D3-BFD58EDB0988}" type="sibTrans" cxnId="{11B08F78-46C9-463E-8F2A-B1881542C96D}">
      <dgm:prSet/>
      <dgm:spPr/>
      <dgm:t>
        <a:bodyPr/>
        <a:lstStyle/>
        <a:p>
          <a:endParaRPr lang="ru-RU"/>
        </a:p>
      </dgm:t>
    </dgm:pt>
    <dgm:pt modelId="{6AC4CF0E-329D-407A-A411-5910078CDB7F}" type="pres">
      <dgm:prSet presAssocID="{01392A44-FF9E-4AFB-8DBC-1B1D03216B0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DA90BE4-6842-4B31-969E-B8642C9A99DD}" type="pres">
      <dgm:prSet presAssocID="{AA49B928-7A8D-4E97-8308-D53ED3117C86}" presName="boxAndChildren" presStyleCnt="0"/>
      <dgm:spPr/>
      <dgm:t>
        <a:bodyPr/>
        <a:lstStyle/>
        <a:p>
          <a:endParaRPr lang="ru-RU"/>
        </a:p>
      </dgm:t>
    </dgm:pt>
    <dgm:pt modelId="{44C1EC88-8EA2-4085-9BB5-167DE8852ADD}" type="pres">
      <dgm:prSet presAssocID="{AA49B928-7A8D-4E97-8308-D53ED3117C86}" presName="parentTextBox" presStyleLbl="node1" presStyleIdx="0" presStyleCnt="8" custLinFactNeighborX="26215" custLinFactNeighborY="426"/>
      <dgm:spPr/>
      <dgm:t>
        <a:bodyPr/>
        <a:lstStyle/>
        <a:p>
          <a:endParaRPr lang="ru-RU"/>
        </a:p>
      </dgm:t>
    </dgm:pt>
    <dgm:pt modelId="{6961F6E4-8D2C-4107-AD72-3367FF167F65}" type="pres">
      <dgm:prSet presAssocID="{B0C6AFAA-084B-466A-85D3-BFD58EDB0988}" presName="sp" presStyleCnt="0"/>
      <dgm:spPr/>
      <dgm:t>
        <a:bodyPr/>
        <a:lstStyle/>
        <a:p>
          <a:endParaRPr lang="ru-RU"/>
        </a:p>
      </dgm:t>
    </dgm:pt>
    <dgm:pt modelId="{50203CA0-0EC7-4267-9867-FC1D505E9A42}" type="pres">
      <dgm:prSet presAssocID="{003CF8F7-585F-494A-887C-ED05F70819D8}" presName="arrowAndChildren" presStyleCnt="0"/>
      <dgm:spPr/>
      <dgm:t>
        <a:bodyPr/>
        <a:lstStyle/>
        <a:p>
          <a:endParaRPr lang="ru-RU"/>
        </a:p>
      </dgm:t>
    </dgm:pt>
    <dgm:pt modelId="{ADE09261-F6EF-43B8-B464-F27DF62A0A66}" type="pres">
      <dgm:prSet presAssocID="{003CF8F7-585F-494A-887C-ED05F70819D8}" presName="parentTextArrow" presStyleLbl="node1" presStyleIdx="1" presStyleCnt="8"/>
      <dgm:spPr/>
      <dgm:t>
        <a:bodyPr/>
        <a:lstStyle/>
        <a:p>
          <a:endParaRPr lang="ru-RU"/>
        </a:p>
      </dgm:t>
    </dgm:pt>
    <dgm:pt modelId="{CFA99E5B-0A59-4865-8DE6-0C66AC40AC98}" type="pres">
      <dgm:prSet presAssocID="{42F31E8E-D458-4ECC-931F-6CB84AC9EBB7}" presName="sp" presStyleCnt="0"/>
      <dgm:spPr/>
      <dgm:t>
        <a:bodyPr/>
        <a:lstStyle/>
        <a:p>
          <a:endParaRPr lang="ru-RU"/>
        </a:p>
      </dgm:t>
    </dgm:pt>
    <dgm:pt modelId="{D879F3BD-85D0-4CA7-9FCE-29339B2B5D6F}" type="pres">
      <dgm:prSet presAssocID="{65A594D9-05E7-4D8B-AAB5-E43A3CFA268C}" presName="arrowAndChildren" presStyleCnt="0"/>
      <dgm:spPr/>
      <dgm:t>
        <a:bodyPr/>
        <a:lstStyle/>
        <a:p>
          <a:endParaRPr lang="ru-RU"/>
        </a:p>
      </dgm:t>
    </dgm:pt>
    <dgm:pt modelId="{83121506-5497-4735-8FD6-0B1216A39CBC}" type="pres">
      <dgm:prSet presAssocID="{65A594D9-05E7-4D8B-AAB5-E43A3CFA268C}" presName="parentTextArrow" presStyleLbl="node1" presStyleIdx="2" presStyleCnt="8"/>
      <dgm:spPr/>
      <dgm:t>
        <a:bodyPr/>
        <a:lstStyle/>
        <a:p>
          <a:endParaRPr lang="ru-RU"/>
        </a:p>
      </dgm:t>
    </dgm:pt>
    <dgm:pt modelId="{3F9E0AEE-9988-4C26-9185-499D4C8464A2}" type="pres">
      <dgm:prSet presAssocID="{F2D22174-A19B-4F12-A377-2FBD2D722CB4}" presName="sp" presStyleCnt="0"/>
      <dgm:spPr/>
      <dgm:t>
        <a:bodyPr/>
        <a:lstStyle/>
        <a:p>
          <a:endParaRPr lang="ru-RU"/>
        </a:p>
      </dgm:t>
    </dgm:pt>
    <dgm:pt modelId="{07B8BFB8-F032-489D-9BCE-9F6C88C804F6}" type="pres">
      <dgm:prSet presAssocID="{B784E4D4-10CF-4DED-B70A-4E20A5B3DFAE}" presName="arrowAndChildren" presStyleCnt="0"/>
      <dgm:spPr/>
      <dgm:t>
        <a:bodyPr/>
        <a:lstStyle/>
        <a:p>
          <a:endParaRPr lang="ru-RU"/>
        </a:p>
      </dgm:t>
    </dgm:pt>
    <dgm:pt modelId="{BC4473FD-EEBC-470A-A956-31A23375E24D}" type="pres">
      <dgm:prSet presAssocID="{B784E4D4-10CF-4DED-B70A-4E20A5B3DFAE}" presName="parentTextArrow" presStyleLbl="node1" presStyleIdx="3" presStyleCnt="8"/>
      <dgm:spPr/>
      <dgm:t>
        <a:bodyPr/>
        <a:lstStyle/>
        <a:p>
          <a:endParaRPr lang="ru-RU"/>
        </a:p>
      </dgm:t>
    </dgm:pt>
    <dgm:pt modelId="{2D2B04F7-1BA7-4B02-A305-4F56A1415CF4}" type="pres">
      <dgm:prSet presAssocID="{4B5E55F5-0AE5-448C-B6BB-48FD24464922}" presName="sp" presStyleCnt="0"/>
      <dgm:spPr/>
      <dgm:t>
        <a:bodyPr/>
        <a:lstStyle/>
        <a:p>
          <a:endParaRPr lang="ru-RU"/>
        </a:p>
      </dgm:t>
    </dgm:pt>
    <dgm:pt modelId="{54CA981C-C35E-4F63-B723-DAEA182C0CA3}" type="pres">
      <dgm:prSet presAssocID="{EF69AFAC-0302-43EE-BBB2-63AE43A49705}" presName="arrowAndChildren" presStyleCnt="0"/>
      <dgm:spPr/>
      <dgm:t>
        <a:bodyPr/>
        <a:lstStyle/>
        <a:p>
          <a:endParaRPr lang="ru-RU"/>
        </a:p>
      </dgm:t>
    </dgm:pt>
    <dgm:pt modelId="{A7479E54-4B44-4E61-905F-E720D3DF8F84}" type="pres">
      <dgm:prSet presAssocID="{EF69AFAC-0302-43EE-BBB2-63AE43A49705}" presName="parentTextArrow" presStyleLbl="node1" presStyleIdx="4" presStyleCnt="8"/>
      <dgm:spPr/>
      <dgm:t>
        <a:bodyPr/>
        <a:lstStyle/>
        <a:p>
          <a:endParaRPr lang="ru-RU"/>
        </a:p>
      </dgm:t>
    </dgm:pt>
    <dgm:pt modelId="{7F958892-8D76-4994-89D2-F125D3297460}" type="pres">
      <dgm:prSet presAssocID="{1B61BCFE-D673-42E7-9EC2-9EE8DF39751B}" presName="sp" presStyleCnt="0"/>
      <dgm:spPr/>
      <dgm:t>
        <a:bodyPr/>
        <a:lstStyle/>
        <a:p>
          <a:endParaRPr lang="ru-RU"/>
        </a:p>
      </dgm:t>
    </dgm:pt>
    <dgm:pt modelId="{FE44461E-F0DB-4727-9E6C-6456ECB0AD61}" type="pres">
      <dgm:prSet presAssocID="{FEE0B842-DCE6-4664-97D9-3A1A25C6ABE3}" presName="arrowAndChildren" presStyleCnt="0"/>
      <dgm:spPr/>
      <dgm:t>
        <a:bodyPr/>
        <a:lstStyle/>
        <a:p>
          <a:endParaRPr lang="ru-RU"/>
        </a:p>
      </dgm:t>
    </dgm:pt>
    <dgm:pt modelId="{82393717-4465-49E7-9D8B-006FBB84A222}" type="pres">
      <dgm:prSet presAssocID="{FEE0B842-DCE6-4664-97D9-3A1A25C6ABE3}" presName="parentTextArrow" presStyleLbl="node1" presStyleIdx="5" presStyleCnt="8"/>
      <dgm:spPr/>
      <dgm:t>
        <a:bodyPr/>
        <a:lstStyle/>
        <a:p>
          <a:endParaRPr lang="ru-RU"/>
        </a:p>
      </dgm:t>
    </dgm:pt>
    <dgm:pt modelId="{ABD5CB3A-850D-494A-97CE-FEBCC50A5A26}" type="pres">
      <dgm:prSet presAssocID="{B5BD3497-637B-4A9B-A447-F8DF86D7C9EC}" presName="sp" presStyleCnt="0"/>
      <dgm:spPr/>
      <dgm:t>
        <a:bodyPr/>
        <a:lstStyle/>
        <a:p>
          <a:endParaRPr lang="ru-RU"/>
        </a:p>
      </dgm:t>
    </dgm:pt>
    <dgm:pt modelId="{E3A2BCA1-AADB-462F-9F2A-460219E71E60}" type="pres">
      <dgm:prSet presAssocID="{C980AB9E-C499-431E-ABB5-602C6597535E}" presName="arrowAndChildren" presStyleCnt="0"/>
      <dgm:spPr/>
      <dgm:t>
        <a:bodyPr/>
        <a:lstStyle/>
        <a:p>
          <a:endParaRPr lang="ru-RU"/>
        </a:p>
      </dgm:t>
    </dgm:pt>
    <dgm:pt modelId="{DAE625D2-AA05-4EFF-94C1-36C0A9F3768F}" type="pres">
      <dgm:prSet presAssocID="{C980AB9E-C499-431E-ABB5-602C6597535E}" presName="parentTextArrow" presStyleLbl="node1" presStyleIdx="6" presStyleCnt="8"/>
      <dgm:spPr/>
      <dgm:t>
        <a:bodyPr/>
        <a:lstStyle/>
        <a:p>
          <a:endParaRPr lang="ru-RU"/>
        </a:p>
      </dgm:t>
    </dgm:pt>
    <dgm:pt modelId="{99827297-7FD5-4324-AAE9-921C7557E305}" type="pres">
      <dgm:prSet presAssocID="{772112AE-F731-468F-8DF7-A1366459C9AD}" presName="sp" presStyleCnt="0"/>
      <dgm:spPr/>
      <dgm:t>
        <a:bodyPr/>
        <a:lstStyle/>
        <a:p>
          <a:endParaRPr lang="ru-RU"/>
        </a:p>
      </dgm:t>
    </dgm:pt>
    <dgm:pt modelId="{2EBAB292-4634-481B-A7EE-D724D55D355C}" type="pres">
      <dgm:prSet presAssocID="{E0346EEE-C6C0-4A76-8FAA-DA48077D094F}" presName="arrowAndChildren" presStyleCnt="0"/>
      <dgm:spPr/>
      <dgm:t>
        <a:bodyPr/>
        <a:lstStyle/>
        <a:p>
          <a:endParaRPr lang="ru-RU"/>
        </a:p>
      </dgm:t>
    </dgm:pt>
    <dgm:pt modelId="{CDEFF376-1AA2-4760-85B1-9484C95F4B69}" type="pres">
      <dgm:prSet presAssocID="{E0346EEE-C6C0-4A76-8FAA-DA48077D094F}" presName="parentTextArrow" presStyleLbl="node1" presStyleIdx="7" presStyleCnt="8" custLinFactNeighborX="1309" custLinFactNeighborY="-94691"/>
      <dgm:spPr/>
      <dgm:t>
        <a:bodyPr/>
        <a:lstStyle/>
        <a:p>
          <a:endParaRPr lang="ru-RU"/>
        </a:p>
      </dgm:t>
    </dgm:pt>
  </dgm:ptLst>
  <dgm:cxnLst>
    <dgm:cxn modelId="{113BEE11-43B1-41A5-B864-273DAE35C7F5}" srcId="{01392A44-FF9E-4AFB-8DBC-1B1D03216B03}" destId="{EF69AFAC-0302-43EE-BBB2-63AE43A49705}" srcOrd="3" destOrd="0" parTransId="{290F22F8-2733-4734-A121-126E69BD6CC5}" sibTransId="{4B5E55F5-0AE5-448C-B6BB-48FD24464922}"/>
    <dgm:cxn modelId="{F194C8D6-7626-4F2E-B88A-464090BFFD07}" srcId="{01392A44-FF9E-4AFB-8DBC-1B1D03216B03}" destId="{C980AB9E-C499-431E-ABB5-602C6597535E}" srcOrd="1" destOrd="0" parTransId="{C89E8175-A447-4B66-94C4-2B0B00AEF7F4}" sibTransId="{B5BD3497-637B-4A9B-A447-F8DF86D7C9EC}"/>
    <dgm:cxn modelId="{94D5366A-F6BE-42B2-9C2C-40DE2D0134D3}" type="presOf" srcId="{B784E4D4-10CF-4DED-B70A-4E20A5B3DFAE}" destId="{BC4473FD-EEBC-470A-A956-31A23375E24D}" srcOrd="0" destOrd="0" presId="urn:microsoft.com/office/officeart/2005/8/layout/process4"/>
    <dgm:cxn modelId="{36336104-D952-4AE8-BBEC-193559FB8577}" srcId="{01392A44-FF9E-4AFB-8DBC-1B1D03216B03}" destId="{E0346EEE-C6C0-4A76-8FAA-DA48077D094F}" srcOrd="0" destOrd="0" parTransId="{E711E716-2486-48FE-823D-F637D3700B72}" sibTransId="{772112AE-F731-468F-8DF7-A1366459C9AD}"/>
    <dgm:cxn modelId="{363B2065-6B98-414C-9422-1139AFF829F5}" type="presOf" srcId="{003CF8F7-585F-494A-887C-ED05F70819D8}" destId="{ADE09261-F6EF-43B8-B464-F27DF62A0A66}" srcOrd="0" destOrd="0" presId="urn:microsoft.com/office/officeart/2005/8/layout/process4"/>
    <dgm:cxn modelId="{140F126A-159A-4126-8CA6-F12221F4C81C}" type="presOf" srcId="{FEE0B842-DCE6-4664-97D9-3A1A25C6ABE3}" destId="{82393717-4465-49E7-9D8B-006FBB84A222}" srcOrd="0" destOrd="0" presId="urn:microsoft.com/office/officeart/2005/8/layout/process4"/>
    <dgm:cxn modelId="{73A60FF4-1C8F-44CD-B9D4-63E87EAA9BCD}" type="presOf" srcId="{AA49B928-7A8D-4E97-8308-D53ED3117C86}" destId="{44C1EC88-8EA2-4085-9BB5-167DE8852ADD}" srcOrd="0" destOrd="0" presId="urn:microsoft.com/office/officeart/2005/8/layout/process4"/>
    <dgm:cxn modelId="{5585B262-71D8-4420-A8EF-BD50F01BBA88}" type="presOf" srcId="{E0346EEE-C6C0-4A76-8FAA-DA48077D094F}" destId="{CDEFF376-1AA2-4760-85B1-9484C95F4B69}" srcOrd="0" destOrd="0" presId="urn:microsoft.com/office/officeart/2005/8/layout/process4"/>
    <dgm:cxn modelId="{23695007-00B2-42D7-B862-C98F806E7021}" type="presOf" srcId="{65A594D9-05E7-4D8B-AAB5-E43A3CFA268C}" destId="{83121506-5497-4735-8FD6-0B1216A39CBC}" srcOrd="0" destOrd="0" presId="urn:microsoft.com/office/officeart/2005/8/layout/process4"/>
    <dgm:cxn modelId="{C15C7492-18A9-4D41-954B-EDBDD28F4432}" srcId="{01392A44-FF9E-4AFB-8DBC-1B1D03216B03}" destId="{B784E4D4-10CF-4DED-B70A-4E20A5B3DFAE}" srcOrd="4" destOrd="0" parTransId="{F2AD10EA-A0E4-4378-B2D6-E7ACB9F51EB9}" sibTransId="{F2D22174-A19B-4F12-A377-2FBD2D722CB4}"/>
    <dgm:cxn modelId="{11B08F78-46C9-463E-8F2A-B1881542C96D}" srcId="{01392A44-FF9E-4AFB-8DBC-1B1D03216B03}" destId="{003CF8F7-585F-494A-887C-ED05F70819D8}" srcOrd="6" destOrd="0" parTransId="{44A7B1BB-6830-40C5-AF63-D906E320F3A9}" sibTransId="{B0C6AFAA-084B-466A-85D3-BFD58EDB0988}"/>
    <dgm:cxn modelId="{1DBFC820-7FD0-480C-8FDB-A1A3C46249EF}" srcId="{01392A44-FF9E-4AFB-8DBC-1B1D03216B03}" destId="{FEE0B842-DCE6-4664-97D9-3A1A25C6ABE3}" srcOrd="2" destOrd="0" parTransId="{0DEA8489-A8E0-4927-A21E-85BAC4F7D82E}" sibTransId="{1B61BCFE-D673-42E7-9EC2-9EE8DF39751B}"/>
    <dgm:cxn modelId="{27E3EDD2-F591-4327-801D-A9F3AB6A88C6}" srcId="{01392A44-FF9E-4AFB-8DBC-1B1D03216B03}" destId="{AA49B928-7A8D-4E97-8308-D53ED3117C86}" srcOrd="7" destOrd="0" parTransId="{8ACFCF10-C669-49E0-9A67-0B00CCF305E2}" sibTransId="{FEAA75C8-6D80-4C81-A055-E6B817908CD6}"/>
    <dgm:cxn modelId="{673D0E66-F6E6-46A8-802E-0FB1EAC1EF29}" type="presOf" srcId="{C980AB9E-C499-431E-ABB5-602C6597535E}" destId="{DAE625D2-AA05-4EFF-94C1-36C0A9F3768F}" srcOrd="0" destOrd="0" presId="urn:microsoft.com/office/officeart/2005/8/layout/process4"/>
    <dgm:cxn modelId="{312E44A5-F16A-4C7B-8A57-F6A29034B03E}" type="presOf" srcId="{01392A44-FF9E-4AFB-8DBC-1B1D03216B03}" destId="{6AC4CF0E-329D-407A-A411-5910078CDB7F}" srcOrd="0" destOrd="0" presId="urn:microsoft.com/office/officeart/2005/8/layout/process4"/>
    <dgm:cxn modelId="{AEDB75DB-9DB7-487E-A14F-07327D770EED}" type="presOf" srcId="{EF69AFAC-0302-43EE-BBB2-63AE43A49705}" destId="{A7479E54-4B44-4E61-905F-E720D3DF8F84}" srcOrd="0" destOrd="0" presId="urn:microsoft.com/office/officeart/2005/8/layout/process4"/>
    <dgm:cxn modelId="{BA8345F8-411C-4140-8ABE-F0C1D19ED503}" srcId="{01392A44-FF9E-4AFB-8DBC-1B1D03216B03}" destId="{65A594D9-05E7-4D8B-AAB5-E43A3CFA268C}" srcOrd="5" destOrd="0" parTransId="{8319661E-2793-4596-9BBC-6F64004CF21A}" sibTransId="{42F31E8E-D458-4ECC-931F-6CB84AC9EBB7}"/>
    <dgm:cxn modelId="{329E2E33-04CB-44CA-A333-9F5E10FF490B}" type="presParOf" srcId="{6AC4CF0E-329D-407A-A411-5910078CDB7F}" destId="{0DA90BE4-6842-4B31-969E-B8642C9A99DD}" srcOrd="0" destOrd="0" presId="urn:microsoft.com/office/officeart/2005/8/layout/process4"/>
    <dgm:cxn modelId="{67224D4B-A9C6-4B61-8058-109964385219}" type="presParOf" srcId="{0DA90BE4-6842-4B31-969E-B8642C9A99DD}" destId="{44C1EC88-8EA2-4085-9BB5-167DE8852ADD}" srcOrd="0" destOrd="0" presId="urn:microsoft.com/office/officeart/2005/8/layout/process4"/>
    <dgm:cxn modelId="{6D7FDDD7-2F58-4A63-9A80-F6F4EF99BFDE}" type="presParOf" srcId="{6AC4CF0E-329D-407A-A411-5910078CDB7F}" destId="{6961F6E4-8D2C-4107-AD72-3367FF167F65}" srcOrd="1" destOrd="0" presId="urn:microsoft.com/office/officeart/2005/8/layout/process4"/>
    <dgm:cxn modelId="{C6F52411-BED7-42CF-8AEC-9F49AFE36DD9}" type="presParOf" srcId="{6AC4CF0E-329D-407A-A411-5910078CDB7F}" destId="{50203CA0-0EC7-4267-9867-FC1D505E9A42}" srcOrd="2" destOrd="0" presId="urn:microsoft.com/office/officeart/2005/8/layout/process4"/>
    <dgm:cxn modelId="{A52D7A88-7633-417D-8ABB-9AE3BD06FA76}" type="presParOf" srcId="{50203CA0-0EC7-4267-9867-FC1D505E9A42}" destId="{ADE09261-F6EF-43B8-B464-F27DF62A0A66}" srcOrd="0" destOrd="0" presId="urn:microsoft.com/office/officeart/2005/8/layout/process4"/>
    <dgm:cxn modelId="{83D3B24B-A23F-4C2D-9F31-4C9E81B8DB37}" type="presParOf" srcId="{6AC4CF0E-329D-407A-A411-5910078CDB7F}" destId="{CFA99E5B-0A59-4865-8DE6-0C66AC40AC98}" srcOrd="3" destOrd="0" presId="urn:microsoft.com/office/officeart/2005/8/layout/process4"/>
    <dgm:cxn modelId="{4F8C367A-9F2F-4731-A24A-42F349066397}" type="presParOf" srcId="{6AC4CF0E-329D-407A-A411-5910078CDB7F}" destId="{D879F3BD-85D0-4CA7-9FCE-29339B2B5D6F}" srcOrd="4" destOrd="0" presId="urn:microsoft.com/office/officeart/2005/8/layout/process4"/>
    <dgm:cxn modelId="{EB63ADEC-9045-456D-9E59-DF6D5D79AAE8}" type="presParOf" srcId="{D879F3BD-85D0-4CA7-9FCE-29339B2B5D6F}" destId="{83121506-5497-4735-8FD6-0B1216A39CBC}" srcOrd="0" destOrd="0" presId="urn:microsoft.com/office/officeart/2005/8/layout/process4"/>
    <dgm:cxn modelId="{47E3E4E1-5A3C-4AEF-87B1-9FA5F5F24604}" type="presParOf" srcId="{6AC4CF0E-329D-407A-A411-5910078CDB7F}" destId="{3F9E0AEE-9988-4C26-9185-499D4C8464A2}" srcOrd="5" destOrd="0" presId="urn:microsoft.com/office/officeart/2005/8/layout/process4"/>
    <dgm:cxn modelId="{EF5A4F62-0246-44A3-B209-B9AA05C62773}" type="presParOf" srcId="{6AC4CF0E-329D-407A-A411-5910078CDB7F}" destId="{07B8BFB8-F032-489D-9BCE-9F6C88C804F6}" srcOrd="6" destOrd="0" presId="urn:microsoft.com/office/officeart/2005/8/layout/process4"/>
    <dgm:cxn modelId="{F2031A58-6249-468B-B886-74228360F7AF}" type="presParOf" srcId="{07B8BFB8-F032-489D-9BCE-9F6C88C804F6}" destId="{BC4473FD-EEBC-470A-A956-31A23375E24D}" srcOrd="0" destOrd="0" presId="urn:microsoft.com/office/officeart/2005/8/layout/process4"/>
    <dgm:cxn modelId="{CF3D44B9-30F5-4041-916F-ED681F4E2847}" type="presParOf" srcId="{6AC4CF0E-329D-407A-A411-5910078CDB7F}" destId="{2D2B04F7-1BA7-4B02-A305-4F56A1415CF4}" srcOrd="7" destOrd="0" presId="urn:microsoft.com/office/officeart/2005/8/layout/process4"/>
    <dgm:cxn modelId="{293310AB-0047-4CAA-BD56-8BEBB278B201}" type="presParOf" srcId="{6AC4CF0E-329D-407A-A411-5910078CDB7F}" destId="{54CA981C-C35E-4F63-B723-DAEA182C0CA3}" srcOrd="8" destOrd="0" presId="urn:microsoft.com/office/officeart/2005/8/layout/process4"/>
    <dgm:cxn modelId="{11E4CB2B-76AF-414F-9CB2-AF998735D5CC}" type="presParOf" srcId="{54CA981C-C35E-4F63-B723-DAEA182C0CA3}" destId="{A7479E54-4B44-4E61-905F-E720D3DF8F84}" srcOrd="0" destOrd="0" presId="urn:microsoft.com/office/officeart/2005/8/layout/process4"/>
    <dgm:cxn modelId="{2AC5237E-417C-470C-BE13-956C4E420CE0}" type="presParOf" srcId="{6AC4CF0E-329D-407A-A411-5910078CDB7F}" destId="{7F958892-8D76-4994-89D2-F125D3297460}" srcOrd="9" destOrd="0" presId="urn:microsoft.com/office/officeart/2005/8/layout/process4"/>
    <dgm:cxn modelId="{30F035E6-CCD2-4A93-827C-7975589C3CC6}" type="presParOf" srcId="{6AC4CF0E-329D-407A-A411-5910078CDB7F}" destId="{FE44461E-F0DB-4727-9E6C-6456ECB0AD61}" srcOrd="10" destOrd="0" presId="urn:microsoft.com/office/officeart/2005/8/layout/process4"/>
    <dgm:cxn modelId="{ACAAB3B5-A233-4824-B039-5EA27704FBDD}" type="presParOf" srcId="{FE44461E-F0DB-4727-9E6C-6456ECB0AD61}" destId="{82393717-4465-49E7-9D8B-006FBB84A222}" srcOrd="0" destOrd="0" presId="urn:microsoft.com/office/officeart/2005/8/layout/process4"/>
    <dgm:cxn modelId="{97E3458A-5102-44BC-9374-B39996CBB7B2}" type="presParOf" srcId="{6AC4CF0E-329D-407A-A411-5910078CDB7F}" destId="{ABD5CB3A-850D-494A-97CE-FEBCC50A5A26}" srcOrd="11" destOrd="0" presId="urn:microsoft.com/office/officeart/2005/8/layout/process4"/>
    <dgm:cxn modelId="{63A5FC42-6B73-4712-830B-F18D50083A7B}" type="presParOf" srcId="{6AC4CF0E-329D-407A-A411-5910078CDB7F}" destId="{E3A2BCA1-AADB-462F-9F2A-460219E71E60}" srcOrd="12" destOrd="0" presId="urn:microsoft.com/office/officeart/2005/8/layout/process4"/>
    <dgm:cxn modelId="{CE9E9AD4-FE9E-4157-B018-E50FA63CABFD}" type="presParOf" srcId="{E3A2BCA1-AADB-462F-9F2A-460219E71E60}" destId="{DAE625D2-AA05-4EFF-94C1-36C0A9F3768F}" srcOrd="0" destOrd="0" presId="urn:microsoft.com/office/officeart/2005/8/layout/process4"/>
    <dgm:cxn modelId="{61BE0762-8DAE-4A2B-A767-0100A5E791CC}" type="presParOf" srcId="{6AC4CF0E-329D-407A-A411-5910078CDB7F}" destId="{99827297-7FD5-4324-AAE9-921C7557E305}" srcOrd="13" destOrd="0" presId="urn:microsoft.com/office/officeart/2005/8/layout/process4"/>
    <dgm:cxn modelId="{38AED028-5156-446B-9B51-1B07235660C8}" type="presParOf" srcId="{6AC4CF0E-329D-407A-A411-5910078CDB7F}" destId="{2EBAB292-4634-481B-A7EE-D724D55D355C}" srcOrd="14" destOrd="0" presId="urn:microsoft.com/office/officeart/2005/8/layout/process4"/>
    <dgm:cxn modelId="{5FCC42B5-A3B9-4733-B442-792CBFE5BC27}" type="presParOf" srcId="{2EBAB292-4634-481B-A7EE-D724D55D355C}" destId="{CDEFF376-1AA2-4760-85B1-9484C95F4B69}" srcOrd="0" destOrd="0" presId="urn:microsoft.com/office/officeart/2005/8/layout/process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61831F3-B509-4617-8F47-8055FF65FFAB}">
      <dsp:nvSpPr>
        <dsp:cNvPr id="0" name=""/>
        <dsp:cNvSpPr/>
      </dsp:nvSpPr>
      <dsp:spPr>
        <a:xfrm>
          <a:off x="0" y="5579763"/>
          <a:ext cx="5457844" cy="73234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Составьте план сочинения</a:t>
          </a:r>
          <a:endParaRPr lang="ru-RU" sz="1700" kern="1200" dirty="0"/>
        </a:p>
      </dsp:txBody>
      <dsp:txXfrm>
        <a:off x="0" y="5579763"/>
        <a:ext cx="5457844" cy="732340"/>
      </dsp:txXfrm>
    </dsp:sp>
    <dsp:sp modelId="{BC4473FD-EEBC-470A-A956-31A23375E24D}">
      <dsp:nvSpPr>
        <dsp:cNvPr id="0" name=""/>
        <dsp:cNvSpPr/>
      </dsp:nvSpPr>
      <dsp:spPr>
        <a:xfrm rot="10800000">
          <a:off x="0" y="4464408"/>
          <a:ext cx="5457844" cy="112634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Вспомните литературные произведения, которыми можно проиллюстрировать ответы</a:t>
          </a:r>
          <a:endParaRPr lang="ru-RU" sz="1700" kern="1200" dirty="0"/>
        </a:p>
      </dsp:txBody>
      <dsp:txXfrm rot="10800000">
        <a:off x="0" y="4464408"/>
        <a:ext cx="5457844" cy="1126340"/>
      </dsp:txXfrm>
    </dsp:sp>
    <dsp:sp modelId="{A7479E54-4B44-4E61-905F-E720D3DF8F84}">
      <dsp:nvSpPr>
        <dsp:cNvPr id="0" name=""/>
        <dsp:cNvSpPr/>
      </dsp:nvSpPr>
      <dsp:spPr>
        <a:xfrm rot="10800000">
          <a:off x="0" y="3349053"/>
          <a:ext cx="5457844" cy="112634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 Попытайтесь кратко ответить на эти вопросы</a:t>
          </a:r>
          <a:endParaRPr lang="ru-RU" sz="1700" kern="1200" dirty="0"/>
        </a:p>
      </dsp:txBody>
      <dsp:txXfrm rot="10800000">
        <a:off x="0" y="3349053"/>
        <a:ext cx="5457844" cy="1126340"/>
      </dsp:txXfrm>
    </dsp:sp>
    <dsp:sp modelId="{82393717-4465-49E7-9D8B-006FBB84A222}">
      <dsp:nvSpPr>
        <dsp:cNvPr id="0" name=""/>
        <dsp:cNvSpPr/>
      </dsp:nvSpPr>
      <dsp:spPr>
        <a:xfrm rot="10800000">
          <a:off x="0" y="2233697"/>
          <a:ext cx="5457844" cy="112634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Сформулируйте тему  в виде вопроса (вопросов)</a:t>
          </a:r>
          <a:endParaRPr lang="ru-RU" sz="1700" kern="1200" dirty="0"/>
        </a:p>
      </dsp:txBody>
      <dsp:txXfrm rot="10800000">
        <a:off x="0" y="2233697"/>
        <a:ext cx="5457844" cy="1126340"/>
      </dsp:txXfrm>
    </dsp:sp>
    <dsp:sp modelId="{DAE625D2-AA05-4EFF-94C1-36C0A9F3768F}">
      <dsp:nvSpPr>
        <dsp:cNvPr id="0" name=""/>
        <dsp:cNvSpPr/>
      </dsp:nvSpPr>
      <dsp:spPr>
        <a:xfrm rot="10800000">
          <a:off x="0" y="1063298"/>
          <a:ext cx="5457844" cy="112634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Выделите в ней ключевые слова, в которых видите главный смысл</a:t>
          </a:r>
          <a:endParaRPr lang="ru-RU" sz="1700" kern="1200" dirty="0"/>
        </a:p>
      </dsp:txBody>
      <dsp:txXfrm rot="10800000">
        <a:off x="0" y="1063298"/>
        <a:ext cx="5457844" cy="1126340"/>
      </dsp:txXfrm>
    </dsp:sp>
    <dsp:sp modelId="{CDEFF376-1AA2-4760-85B1-9484C95F4B69}">
      <dsp:nvSpPr>
        <dsp:cNvPr id="0" name=""/>
        <dsp:cNvSpPr/>
      </dsp:nvSpPr>
      <dsp:spPr>
        <a:xfrm rot="10800000">
          <a:off x="0" y="0"/>
          <a:ext cx="5457844" cy="1126340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Внимательно прочитайте тему сочинения</a:t>
          </a:r>
          <a:endParaRPr lang="ru-RU" sz="1700" kern="1200" dirty="0"/>
        </a:p>
      </dsp:txBody>
      <dsp:txXfrm rot="10800000">
        <a:off x="0" y="0"/>
        <a:ext cx="5457844" cy="112634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4C1EC88-8EA2-4085-9BB5-167DE8852ADD}">
      <dsp:nvSpPr>
        <dsp:cNvPr id="0" name=""/>
        <dsp:cNvSpPr/>
      </dsp:nvSpPr>
      <dsp:spPr>
        <a:xfrm>
          <a:off x="0" y="5773930"/>
          <a:ext cx="5457844" cy="54116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Перечитайте написанное, исправьте замеченные ошибки</a:t>
          </a:r>
        </a:p>
      </dsp:txBody>
      <dsp:txXfrm>
        <a:off x="0" y="5773930"/>
        <a:ext cx="5457844" cy="541161"/>
      </dsp:txXfrm>
    </dsp:sp>
    <dsp:sp modelId="{ADE09261-F6EF-43B8-B464-F27DF62A0A66}">
      <dsp:nvSpPr>
        <dsp:cNvPr id="0" name=""/>
        <dsp:cNvSpPr/>
      </dsp:nvSpPr>
      <dsp:spPr>
        <a:xfrm rot="10800000">
          <a:off x="0" y="4947437"/>
          <a:ext cx="5457844" cy="83230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Напишите окончательный вариант работы</a:t>
          </a:r>
        </a:p>
      </dsp:txBody>
      <dsp:txXfrm rot="10800000">
        <a:off x="0" y="4947437"/>
        <a:ext cx="5457844" cy="832306"/>
      </dsp:txXfrm>
    </dsp:sp>
    <dsp:sp modelId="{83121506-5497-4735-8FD6-0B1216A39CBC}">
      <dsp:nvSpPr>
        <dsp:cNvPr id="0" name=""/>
        <dsp:cNvSpPr/>
      </dsp:nvSpPr>
      <dsp:spPr>
        <a:xfrm rot="10800000">
          <a:off x="0" y="4123248"/>
          <a:ext cx="5457844" cy="83230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Перечитайте написанное. Внесите нобходимую правку в постороение, а также в речевое оформление текста</a:t>
          </a:r>
        </a:p>
      </dsp:txBody>
      <dsp:txXfrm rot="10800000">
        <a:off x="0" y="4123248"/>
        <a:ext cx="5457844" cy="832306"/>
      </dsp:txXfrm>
    </dsp:sp>
    <dsp:sp modelId="{BC4473FD-EEBC-470A-A956-31A23375E24D}">
      <dsp:nvSpPr>
        <dsp:cNvPr id="0" name=""/>
        <dsp:cNvSpPr/>
      </dsp:nvSpPr>
      <dsp:spPr>
        <a:xfrm rot="10800000">
          <a:off x="0" y="3299059"/>
          <a:ext cx="5457844" cy="83230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Напишите  черной вариант работы</a:t>
          </a:r>
        </a:p>
      </dsp:txBody>
      <dsp:txXfrm rot="10800000">
        <a:off x="0" y="3299059"/>
        <a:ext cx="5457844" cy="832306"/>
      </dsp:txXfrm>
    </dsp:sp>
    <dsp:sp modelId="{A7479E54-4B44-4E61-905F-E720D3DF8F84}">
      <dsp:nvSpPr>
        <dsp:cNvPr id="0" name=""/>
        <dsp:cNvSpPr/>
      </dsp:nvSpPr>
      <dsp:spPr>
        <a:xfrm rot="10800000">
          <a:off x="0" y="2474870"/>
          <a:ext cx="5457844" cy="83230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Продумайте композицию (построение) работы.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Напишите план  сочинения</a:t>
          </a:r>
        </a:p>
      </dsp:txBody>
      <dsp:txXfrm rot="10800000">
        <a:off x="0" y="2474870"/>
        <a:ext cx="5457844" cy="832306"/>
      </dsp:txXfrm>
    </dsp:sp>
    <dsp:sp modelId="{82393717-4465-49E7-9D8B-006FBB84A222}">
      <dsp:nvSpPr>
        <dsp:cNvPr id="0" name=""/>
        <dsp:cNvSpPr/>
      </dsp:nvSpPr>
      <dsp:spPr>
        <a:xfrm rot="10800000">
          <a:off x="0" y="1650681"/>
          <a:ext cx="5457844" cy="83230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Подберите  произведение(-ия),  на материале которых сможете доказать свою точку зрения </a:t>
          </a:r>
        </a:p>
      </dsp:txBody>
      <dsp:txXfrm rot="10800000">
        <a:off x="0" y="1650681"/>
        <a:ext cx="5457844" cy="832306"/>
      </dsp:txXfrm>
    </dsp:sp>
    <dsp:sp modelId="{DAE625D2-AA05-4EFF-94C1-36C0A9F3768F}">
      <dsp:nvSpPr>
        <dsp:cNvPr id="0" name=""/>
        <dsp:cNvSpPr/>
      </dsp:nvSpPr>
      <dsp:spPr>
        <a:xfrm rot="10800000">
          <a:off x="0" y="826493"/>
          <a:ext cx="5457844" cy="83230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/>
            <a:t>Сформулируйте свою точку зрения (тезис) по данному вопросу</a:t>
          </a:r>
        </a:p>
      </dsp:txBody>
      <dsp:txXfrm rot="10800000">
        <a:off x="0" y="826493"/>
        <a:ext cx="5457844" cy="832306"/>
      </dsp:txXfrm>
    </dsp:sp>
    <dsp:sp modelId="{CDEFF376-1AA2-4760-85B1-9484C95F4B69}">
      <dsp:nvSpPr>
        <dsp:cNvPr id="0" name=""/>
        <dsp:cNvSpPr/>
      </dsp:nvSpPr>
      <dsp:spPr>
        <a:xfrm rot="10800000">
          <a:off x="0" y="0"/>
          <a:ext cx="5457844" cy="832306"/>
        </a:xfrm>
        <a:prstGeom prst="upArrowCallou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/>
            <a:t>Определите проблему или вопрос, которые содержатся в теме сочинения</a:t>
          </a:r>
        </a:p>
      </dsp:txBody>
      <dsp:txXfrm rot="10800000">
        <a:off x="0" y="0"/>
        <a:ext cx="5457844" cy="8323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72368A4-A4A5-4984-9B78-88D1B9D062A0}" type="datetimeFigureOut">
              <a:rPr lang="ru-RU" smtClean="0"/>
              <a:pPr/>
              <a:t>11.11.2014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464F0A-3F48-4525-A706-222E48E8D7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anarushevich@yandex.ru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4000504"/>
            <a:ext cx="7772400" cy="2318000"/>
          </a:xfrm>
        </p:spPr>
        <p:txBody>
          <a:bodyPr/>
          <a:lstStyle/>
          <a:p>
            <a:pPr algn="ctr"/>
            <a:r>
              <a:rPr lang="ru-RU" dirty="0" smtClean="0"/>
              <a:t>Итоговое сочинение</a:t>
            </a:r>
            <a:br>
              <a:rPr lang="ru-RU" dirty="0" smtClean="0"/>
            </a:br>
            <a:r>
              <a:rPr lang="ru-RU" dirty="0" smtClean="0"/>
              <a:t>в 11 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1571612"/>
            <a:ext cx="7772400" cy="17859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FF00"/>
                </a:solidFill>
              </a:rPr>
              <a:t>Нарушевич Андрей Георгиевич</a:t>
            </a:r>
          </a:p>
          <a:p>
            <a:r>
              <a:rPr lang="ru-RU" sz="1800" dirty="0" smtClean="0"/>
              <a:t>кандидат филологических наук, доцент</a:t>
            </a:r>
          </a:p>
          <a:p>
            <a:r>
              <a:rPr lang="ru-RU" sz="1800" dirty="0" smtClean="0"/>
              <a:t>заведующий кафедрой русского и иностранных языков</a:t>
            </a:r>
          </a:p>
          <a:p>
            <a:r>
              <a:rPr lang="ru-RU" sz="1800" dirty="0" smtClean="0"/>
              <a:t>Таганрогского института имени А.П. Чехова</a:t>
            </a:r>
          </a:p>
          <a:p>
            <a:r>
              <a:rPr lang="ru-RU" sz="1800" dirty="0" smtClean="0"/>
              <a:t>Ростовского государственного экономического университета («РИНХ»),</a:t>
            </a:r>
          </a:p>
          <a:p>
            <a:r>
              <a:rPr lang="ru-RU" sz="1800" dirty="0" smtClean="0"/>
              <a:t>специалист отдела русского языка издательства «Легион»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8483" y="214290"/>
            <a:ext cx="1653663" cy="228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Выбор темы сочинения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Определите, какая из тем кажется вам наиболее конкретной и понятной.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Подумайте, какие из подходящих художественных произведений вы знаете лучше всего, так как, не зная текста, вы вообще не сможете раскрыть тему.   </a:t>
            </a:r>
          </a:p>
          <a:p>
            <a:pPr lvl="0" algn="just"/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Вспомните, по какой из предложенных тем вы знакомы с критической литературой, с интересными интерпретациями текста, современными литературоведческими подходами.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857356" y="285728"/>
          <a:ext cx="5457844" cy="631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EFF376-1AA2-4760-85B1-9484C95F4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DEFF376-1AA2-4760-85B1-9484C95F4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E625D2-AA05-4EFF-94C1-36C0A9F3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AE625D2-AA05-4EFF-94C1-36C0A9F3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93717-4465-49E7-9D8B-006FBB84A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2393717-4465-49E7-9D8B-006FBB84A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479E54-4B44-4E61-905F-E720D3DF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7479E54-4B44-4E61-905F-E720D3DF8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4473FD-EEBC-470A-A956-31A23375E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BC4473FD-EEBC-470A-A956-31A23375E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1831F3-B509-4617-8F47-8055FF65FF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D61831F3-B509-4617-8F47-8055FF65FF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857356" y="285728"/>
          <a:ext cx="5457844" cy="6315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EFF376-1AA2-4760-85B1-9484C95F4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CDEFF376-1AA2-4760-85B1-9484C95F4B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AE625D2-AA05-4EFF-94C1-36C0A9F376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AE625D2-AA05-4EFF-94C1-36C0A9F376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393717-4465-49E7-9D8B-006FBB84A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graphicEl>
                                              <a:dgm id="{82393717-4465-49E7-9D8B-006FBB84A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479E54-4B44-4E61-905F-E720D3DF8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graphicEl>
                                              <a:dgm id="{A7479E54-4B44-4E61-905F-E720D3DF8F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4473FD-EEBC-470A-A956-31A23375E2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graphicEl>
                                              <a:dgm id="{BC4473FD-EEBC-470A-A956-31A23375E2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3121506-5497-4735-8FD6-0B1216A39C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3121506-5497-4735-8FD6-0B1216A39C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DE09261-F6EF-43B8-B464-F27DF62A0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ADE09261-F6EF-43B8-B464-F27DF62A0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C1EC88-8EA2-4085-9BB5-167DE8852A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graphicEl>
                                              <a:dgm id="{44C1EC88-8EA2-4085-9BB5-167DE8852A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71480"/>
            <a:ext cx="7385202" cy="610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в виде схемы-кластера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622929" cy="471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Композиционная и логическая структура сочинения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914400" y="1784350"/>
          <a:ext cx="7772400" cy="476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7534"/>
                <a:gridCol w="461486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Композиционная структура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Логическая структура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Вступление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Зачин.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 восприятию основных мыслей работы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Основная часть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Тезис 1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Доказательства, примеры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Микровывод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Тезис 2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Доказательства, примеры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Микровывод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Тезис 3</a:t>
                      </a: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Доказательства, примеры</a:t>
                      </a:r>
                    </a:p>
                    <a:p>
                      <a:r>
                        <a:rPr lang="ru-RU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Микровывод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(…)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Заключение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Вывод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Обобщение по всей теме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28604"/>
            <a:ext cx="7858180" cy="5808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906" t="10417" r="29297" b="3472"/>
          <a:stretch>
            <a:fillRect/>
          </a:stretch>
        </p:blipFill>
        <p:spPr bwMode="auto">
          <a:xfrm>
            <a:off x="2214546" y="142852"/>
            <a:ext cx="5572164" cy="6457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Тематическое направление 1.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«Недаром помнит вся Россия…»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(200-летний юбилей М.Ю. Лермонтова)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Почему «помнит вся Россия» о поэте Михаиле Юрьевиче Лермонтове?</a:t>
            </a:r>
            <a:endParaRPr lang="ru-RU" altLang="ru-RU" sz="32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Примерные темы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мы сегодня читаем стихи М.Ю.Лермонтова?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творчество М.Ю.Лермонтова повлияло           на моё миропонимание?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Почему в лирике М.Ю.Лермонтова любовь            к родине названа «странной»?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Какие нравственные ценности утверждаются  в произведениях М.Ю.Лермонтова?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В 2014 – 2015 учебном году </a:t>
            </a:r>
            <a: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alt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итоговое сочинение (изложение) проводится: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altLang="ru-RU" sz="4000" dirty="0" smtClean="0"/>
          </a:p>
          <a:p>
            <a:pPr>
              <a:buNone/>
            </a:pPr>
            <a:endParaRPr lang="ru-RU" altLang="ru-RU" sz="4000" dirty="0" smtClean="0"/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3 декабря 2014 года </a:t>
            </a: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4 февраля 2015 года </a:t>
            </a:r>
          </a:p>
          <a:p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6 мая 2015 года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>
          <a:ln>
            <a:solidFill>
              <a:srgbClr val="00B0F0"/>
            </a:solidFill>
          </a:ln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sz="3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Ответить на вопрос, поставленный в формулировке темы, </a:t>
            </a:r>
          </a:p>
          <a:p>
            <a:pPr marL="0" indent="0" algn="ctr"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cs typeface="Times New Roman" pitchFamily="18" charset="0"/>
              </a:rPr>
              <a:t>(с обязательным использованием текста произведения (произведений) М.Ю. Лермонтова)</a:t>
            </a:r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Перечитываем классику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spcAft>
                <a:spcPts val="1000"/>
              </a:spcAft>
              <a:buFontTx/>
              <a:buNone/>
            </a:pP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Стихотворения: </a:t>
            </a:r>
          </a:p>
          <a:p>
            <a:pPr marL="0" indent="0">
              <a:spcAft>
                <a:spcPts val="1000"/>
              </a:spcAft>
              <a:buFontTx/>
              <a:buNone/>
            </a:pPr>
            <a:r>
              <a:rPr lang="ru-RU" alt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«Листок», «Парус»,</a:t>
            </a:r>
          </a:p>
          <a:p>
            <a:pPr marL="0" indent="0">
              <a:spcAft>
                <a:spcPts val="1000"/>
              </a:spcAft>
              <a:buFontTx/>
              <a:buNone/>
            </a:pPr>
            <a:r>
              <a:rPr lang="ru-RU" alt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«И скучно, и грустно…», «Дума», </a:t>
            </a:r>
          </a:p>
          <a:p>
            <a:pPr marL="0" indent="0">
              <a:spcAft>
                <a:spcPts val="1000"/>
              </a:spcAft>
              <a:buFontTx/>
              <a:buNone/>
            </a:pPr>
            <a:r>
              <a:rPr lang="ru-RU" alt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«Смерть Поэта», </a:t>
            </a:r>
          </a:p>
          <a:p>
            <a:pPr marL="0" indent="0">
              <a:spcAft>
                <a:spcPts val="1000"/>
              </a:spcAft>
              <a:buFontTx/>
              <a:buNone/>
            </a:pPr>
            <a:r>
              <a:rPr lang="ru-RU" alt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«Как часто, пёстрою толпою окружен…»,</a:t>
            </a:r>
          </a:p>
          <a:p>
            <a:pPr marL="0" indent="0">
              <a:spcAft>
                <a:spcPts val="1000"/>
              </a:spcAft>
              <a:buFontTx/>
              <a:buNone/>
            </a:pPr>
            <a:r>
              <a:rPr lang="ru-RU" alt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«Когда волнуется желтеющая нива…»,</a:t>
            </a:r>
          </a:p>
          <a:p>
            <a:pPr marL="0" indent="0">
              <a:spcAft>
                <a:spcPts val="1000"/>
              </a:spcAft>
              <a:buFontTx/>
              <a:buNone/>
            </a:pPr>
            <a:r>
              <a:rPr lang="ru-RU" alt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«Выхожу один я на дорогу…», «Благодарность», «Родина», «Ангел».</a:t>
            </a:r>
          </a:p>
          <a:p>
            <a:pPr marL="0" indent="0">
              <a:buFontTx/>
              <a:buNone/>
            </a:pP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Поэма</a:t>
            </a:r>
            <a:r>
              <a:rPr lang="ru-RU" alt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«Мцыри»</a:t>
            </a:r>
          </a:p>
          <a:p>
            <a:pPr marL="0" indent="0">
              <a:buNone/>
            </a:pP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Роман</a:t>
            </a:r>
            <a:r>
              <a:rPr lang="ru-RU" alt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«Герой нашего времени»</a:t>
            </a:r>
          </a:p>
          <a:p>
            <a:pPr marL="0" indent="0">
              <a:buFontTx/>
              <a:buNone/>
            </a:pPr>
            <a:endParaRPr lang="ru-RU" altLang="ru-RU" sz="32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Варианты вступления и заключения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          Исполнилось 200 лет со дня рождения М. Ю. Лермонтова, а мы по-прежнему обращаемся к его поэтическому слову.  Оно волнует и заставляет задуматься о вечных вопросах человеческого бытия, которые когда-то так же, как и нам сегодня,  не давали покоя великому поэту.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&lt;...&gt;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pPr algn="just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Произведения М.Ю. Лермонтова позволяют нам,  людям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XXI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века, лучше понять окружающий мир и своё место в нём. Каждый читатель,   соприкасаясь  с творчеством великого поэта,  находит отражение своих мыслей и чувств,  восхищается  красотой художественного слова, над которой не властно время. 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10820" r="25367" b="2578"/>
          <a:stretch>
            <a:fillRect/>
          </a:stretch>
        </p:blipFill>
        <p:spPr bwMode="auto">
          <a:xfrm>
            <a:off x="1856008" y="714356"/>
            <a:ext cx="5822871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Тематическое направление 2.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Вопросы, заданные человечеству войной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 Какие вопросы (проблемы)</a:t>
            </a:r>
          </a:p>
          <a:p>
            <a:pPr algn="ctr">
              <a:buNone/>
            </a:pP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ставит перед человеком</a:t>
            </a:r>
          </a:p>
          <a:p>
            <a:pPr algn="ctr">
              <a:buNone/>
            </a:pPr>
            <a:r>
              <a:rPr lang="ru-RU" altLang="ru-RU" sz="4000" b="1" dirty="0" smtClean="0">
                <a:latin typeface="Times New Roman" pitchFamily="18" charset="0"/>
                <a:cs typeface="Times New Roman" pitchFamily="18" charset="0"/>
              </a:rPr>
              <a:t>война?</a:t>
            </a:r>
            <a:endParaRPr lang="ru-RU" altLang="ru-RU" sz="40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Примерные темы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Каковы нравственные уроки войны?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ли остаться человеком на войне?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чём заключается подвиг? (Кого можно назвать подлинным героем?)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чём заключается нравственный выбор человека на войне?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нравственные качества необходимы человеку на войне?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мы сегодня читаем произведения о войне?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10820" r="25367" b="18918"/>
          <a:stretch>
            <a:fillRect/>
          </a:stretch>
        </p:blipFill>
        <p:spPr bwMode="auto">
          <a:xfrm>
            <a:off x="1285852" y="642918"/>
            <a:ext cx="690788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Задание. Используя подсказки, напишите сочинение на тему «Какие вопросу задаёт человечеству война?»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Война — это особое состояние бытия, которое заставляет человека задуматься над вечными вопросами…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Каждому из нас часто приходилось слышать или читать о людях, совершавших подвиги на войне. Что же такое подвиг и кого можно назвать стоящим героем? На эти вопросы позволяет ответить произведение …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Таким образом, писатель подводит нас к мысли о том…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Тем, кого мы сегодня называем героями, пришлось столкнуться с проблемой нравственного выбора на войне. Почему одни люди, остаются  верны чести и долгу, а другие становятся предателями? Над этим вопросом размышляет  (…) в произведении…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Как видим, автор приводит нас к следующему выводу…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В заключение сочинения я хочу сказать, что главный вопрос, который ставит перед человечеством война, можно сформулировать так: как не допустить новых войн, новых человеческих страданий, как уберечь наш хрупкий мир от вселенской катастрофы, способной уничтожить всё живое на земле? И эту проблему предстоит решать нам — людям XXI века.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Тематическое направление № 3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Человек и природа 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отечественной и мировой литературе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изображаются взаимоотношения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человека и природы </a:t>
            </a:r>
          </a:p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литературе?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Примерные темы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Зачем мы читаем стихотворения о природе?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Чему учат нас произведения о природе?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Какова роль пейзажа в  литературе?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и природа: единение или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противостояние?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 то, что мните вы, природа…»  (Ф.И.Тютчев).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Тематические направления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>
              <a:buFont typeface="+mj-lt"/>
              <a:buAutoNum type="arabicPeriod"/>
            </a:pPr>
            <a:endParaRPr lang="ru-RU" sz="2800" dirty="0" smtClean="0"/>
          </a:p>
          <a:p>
            <a:pPr marL="58293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«Недаром помнит вся Россия…» (200-летний юбилей М.Ю. Лермонтова)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Вопросы, заданные человечеству войной 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 и природа в отечественной и мировой литературе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 поколений: вместе и врозь </a:t>
            </a:r>
          </a:p>
          <a:p>
            <a:pPr marL="582930" indent="-514350">
              <a:buFont typeface="+mj-lt"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 люди живы?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596" t="9804" r="13419" b="15650"/>
          <a:stretch>
            <a:fillRect/>
          </a:stretch>
        </p:blipFill>
        <p:spPr bwMode="auto">
          <a:xfrm>
            <a:off x="571472" y="1357298"/>
            <a:ext cx="8188013" cy="418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919" t="15722" r="36397" b="4212"/>
          <a:stretch>
            <a:fillRect/>
          </a:stretch>
        </p:blipFill>
        <p:spPr bwMode="auto">
          <a:xfrm>
            <a:off x="1785918" y="357166"/>
            <a:ext cx="526017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5000" t="10820" r="25367" b="2578"/>
          <a:stretch>
            <a:fillRect/>
          </a:stretch>
        </p:blipFill>
        <p:spPr bwMode="auto">
          <a:xfrm>
            <a:off x="1784570" y="428604"/>
            <a:ext cx="6153102" cy="603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Тематическое направление 4.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Спор поколений: вместе и врозь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семейные ценности необходимы людям? </a:t>
            </a:r>
          </a:p>
          <a:p>
            <a:pPr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чём заключаются проблемы во взаимоотношениях разных поколений?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/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Примерные темы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Возможны ли гармоничные отношения между поколениями?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научиться решать спорные вопросы и конфликтные ситуации?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Каковы последствия неразрешенных конфликтов между поколениями? 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Художественные произведения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Дмитрий Иванович Фонвизин. Комедия «Недоросль»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Сергеевич Грибоедов. Комедия «Горе от ума»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Николай Васильевич Гоголь. Повесть «Тарас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Бульба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Алексей Николаевич Островский. Драма «Гроза»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 Сергеевич Тургенев. Роман «Отцы и дети»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Лев Николаевич Толстой. Роман-эпопея «Война и мир»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Константин Георгиевич Паустовский. Рассказ «Телеграмма»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Валентин Григорьевич Распутин. Повести «Последний срок», «Прощание с Матёрой»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Вступление и 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Жизнь человека сложна и противоречива. Сколько трагических ошибок делаем мы, даже не пытаясь понять своих предшественников! В классической литературе трудно найти писателя, в творчестве которого не отражалась бы эта проблема. 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Разумеется, идеал всегда далёк от реальной действительности. Но мне кажется, что гармоничными можно назвать такие отношения между поколениями, когда старшие открыты для диалога с детьми, а младшие готовы принимать старших такими, какие они есть.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Используя план, напишите сочинение на тему «Возможны ли гармоничные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отношения между родителями и детьми?»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82930" indent="-514350" algn="just">
              <a:buAutoNum type="romanU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Возможны ли гармоничные отношения между родителями и детьми?</a:t>
            </a:r>
          </a:p>
          <a:p>
            <a:pPr marL="582930" indent="-514350" algn="just">
              <a:buAutoNum type="romanU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Литература учит нас тому, что гармоничные отношения между родителями и детьми существуют.</a:t>
            </a:r>
          </a:p>
          <a:p>
            <a:pPr marL="1252538" indent="-11842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1.  «Мысль семейная» в романе Л.Н. Толстого «Война и мир».</a:t>
            </a:r>
          </a:p>
          <a:p>
            <a:pPr marL="1252538" indent="-1184275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2. Образы Аркадия и Николая Петровича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Кирсановых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романе И. С. Тургенева  «Отцы и дети».</a:t>
            </a:r>
          </a:p>
          <a:p>
            <a:pPr algn="just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Стремление понять и принять друг друга — залог гармоничных отношений между поколениями.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272" t="10820" r="33640" b="5846"/>
          <a:stretch>
            <a:fillRect/>
          </a:stretch>
        </p:blipFill>
        <p:spPr bwMode="auto">
          <a:xfrm>
            <a:off x="2285984" y="196430"/>
            <a:ext cx="4500594" cy="6375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Источник для формулировки направления – рассказ Л.Н. Толстого «Чем люди живы» 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32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… «И живы все люди не тем, что они сами себя обдумывают, а тем, что есть любовь в людях.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Знал я прежде, что бог дал жизнь людям и хочет, чтобы они жили; теперь понял я ещё и другое…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Понял я теперь, что кажется только людям, что они заботой о себе живы, а что живы они одною любовью. Кто в любви, тот в боге и бог в нём, потому что бог есть любовь»…</a:t>
            </a:r>
            <a:endParaRPr lang="ru-RU" altLang="ru-RU" sz="51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ru-RU" sz="3200" dirty="0" smtClean="0"/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Привлечение текстов художественных произведений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sz="2400" dirty="0" smtClean="0"/>
              <a:t>         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Опора на художественное произведение при написании сочинения подразумевает не просто ссылку на тот или иной художественный текст, но и обращение к нему на уровне аргументации, использования примеров, связанных                                            с проблематикой и тематикой произведений, системой действующих лиц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Тематическое направление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Чем люди живы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Какие ценностные ориентиры являются главными в жизни людей?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 smtClean="0"/>
          </a:p>
          <a:p>
            <a:pPr algn="just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alt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alt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3200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Чем люди живы?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357299"/>
            <a:ext cx="4038600" cy="4939166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Любовью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Совестью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Милосердием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Состраданием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Взаимопониманием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Добротой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Честью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Благородством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Порядочностью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Верой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Бескорыстием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Надеждой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Культурой </a:t>
            </a:r>
          </a:p>
          <a:p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357298"/>
            <a:ext cx="4038600" cy="4939167"/>
          </a:xfrm>
        </p:spPr>
        <p:txBody>
          <a:bodyPr>
            <a:normAutofit fontScale="47500" lnSpcReduction="20000"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Памятью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Семьёй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Мечтой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Милосердием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Достоинством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Открытостью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Честностью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Взаимопомощью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Правдивостью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Патриотизмом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Честность </a:t>
            </a:r>
          </a:p>
          <a:p>
            <a:r>
              <a:rPr lang="ru-RU" sz="3800" b="1" dirty="0" smtClean="0">
                <a:latin typeface="Times New Roman" pitchFamily="18" charset="0"/>
                <a:cs typeface="Times New Roman" pitchFamily="18" charset="0"/>
              </a:rPr>
              <a:t>Душевной щедростью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Примерные темы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раскрывается проблема поиска смысла жизни в русской литературе?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чего живёт человек?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чём ценность человеческой жизни?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прожить жизнь, «чтобы не было мучительно больно за бесцельно прожитые годы»?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Важно ли иметь цель и мечту в жизни?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счастье (совесть, честь, благородство)?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чём состоит активная жизненная позиция?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ли научить человека любить?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такое «красота души»?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нельзя достигать своей цели любыми средствами?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Вступление и заключение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Всякий человек, достигнув определённого возраста, задумывается над вечными вопросами, мучившими человечество не одно столетие. Зачем я живу? В чём смысл моего существования? Каким путём надо идти, «чтобы не было мучительно больно за бесцельно прожитые годы»? Мыслители всех времён пытались ответить на эти вопросы.</a:t>
            </a:r>
          </a:p>
          <a:p>
            <a:pPr algn="ctr">
              <a:buNone/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&lt;…&gt;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45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Закончено произведение, но творческий поиск писателя на этом не обрывается. Автор неизменно идёт дальше, отыскивая новые пути, открывая новые законы бытия. Так и человек, взрослея, глубже постигает мир и лучше понимает своё место в нём. Не остановиться, не предать себя — не в этом ли сокровенный смысл человеческой жизни?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Используя подсказки, напишите сочинение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тему «Что такое любовь?»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45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Любовь — одно из самых загадочных чувств в жизни человека. Любовь может сделать человека счастливым или несчастным. Одних она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окрыляет, другие из-за неё страдают и мучаются. Многие поэты и писатели обращались к вечной теме любви, и каждый из них описывал это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чувство по-своему.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Например,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своём произведении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4445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Таким образом, …</a:t>
            </a:r>
          </a:p>
          <a:p>
            <a:pPr marL="0" indent="4445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 вечной тайной любви размышляет и … в произведении…</a:t>
            </a:r>
          </a:p>
          <a:p>
            <a:pPr marL="0" indent="4445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видим,…</a:t>
            </a:r>
          </a:p>
          <a:p>
            <a:pPr marL="0" indent="444500"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Итак, истинная любовь очищает и возвышает всякого человека, преображая его. Умение жертвовать собой ради любви — это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инастоящий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дар, данный свыше.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Контактная информация</a:t>
            </a:r>
            <a:endParaRPr lang="ru-RU" dirty="0"/>
          </a:p>
        </p:txBody>
      </p:sp>
      <p:sp>
        <p:nvSpPr>
          <p:cNvPr id="19459" name="Содержимое 4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200263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en-US" dirty="0" smtClean="0"/>
              <a:t>              </a:t>
            </a:r>
            <a:r>
              <a:rPr lang="ru-RU" dirty="0" err="1" smtClean="0"/>
              <a:t>Нарушевич</a:t>
            </a:r>
            <a:r>
              <a:rPr lang="ru-RU" dirty="0" smtClean="0"/>
              <a:t> </a:t>
            </a:r>
            <a:r>
              <a:rPr lang="ru-RU" dirty="0" smtClean="0"/>
              <a:t>Андрей Георгиевич – </a:t>
            </a:r>
          </a:p>
          <a:p>
            <a:pPr algn="ctr"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en-US" dirty="0" smtClean="0">
                <a:solidFill>
                  <a:srgbClr val="FFFF00"/>
                </a:solidFill>
                <a:hlinkClick r:id="rId2"/>
              </a:rPr>
              <a:t>anarushevich@yandex.ru</a:t>
            </a:r>
            <a:endParaRPr lang="ru-RU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Темы сочинений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составлении тем сочинений 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не используются узко заданные формулировки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осуществляется опора на следующие принципы: посильность, ясность и четкость постановки проблемы.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Темы позволят выпускнику выбирать литературный материал, на который он будет опираться в своих рассуждениях.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 какие жизненные вопросы может помочь тебе ответить литература? </a:t>
            </a:r>
          </a:p>
          <a:p>
            <a:pPr lvl="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Почему люди пишут стихи?</a:t>
            </a:r>
          </a:p>
          <a:p>
            <a:pPr lvl="0"/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Мечта уводит от жизни или ведёт по жизненному пути?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Формулировка задания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4445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Выберите только ОДНУ из предложенных ниже тем сочинений, а затем напишите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сочинение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эту тему (рекомендуемый объём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 менее 350 слов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(примерно 2-2,5 листа размера А4).</a:t>
            </a:r>
          </a:p>
          <a:p>
            <a:pPr marL="0" indent="4445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Сформулируйте свою точку зрения 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аргументируйте свою позицию, выстраивая рассуждение в рамках заявленной темы на основе не менее одного произведения отечественной или мировой литературы по Вашему выбору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(количество привлеченных произведений не так важно, как глубина раскрытия темы с опорой на литературный материал).</a:t>
            </a:r>
          </a:p>
          <a:p>
            <a:pPr marL="0" indent="4445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Продумайте композицию сочинения. Обращайте внимание на речевое оформление и соблюдение норм грамотности.</a:t>
            </a:r>
          </a:p>
          <a:p>
            <a:pPr marL="0" indent="4445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Сочинение пишите чётко и разборчиво.</a:t>
            </a:r>
          </a:p>
          <a:p>
            <a:pPr marL="0" indent="4445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44450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оценке сочинения в первую очередь учитывается соответствие выбранной теме и аргументированное привлечение литературных произведений.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Критерии оценивания сочинения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Критерий 1. Соответствие теме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Критерий 2. Аргументация. Привлечение литературного материала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______________________________________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Критерий 3. Композиция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Критерий 4. Качество речи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Критерий 5. Грамотность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110" t="9186" r="33640" b="10748"/>
          <a:stretch>
            <a:fillRect/>
          </a:stretch>
        </p:blipFill>
        <p:spPr bwMode="auto">
          <a:xfrm>
            <a:off x="428596" y="428604"/>
            <a:ext cx="4214842" cy="6074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4783" t="15459" r="33332" b="4667"/>
          <a:stretch>
            <a:fillRect/>
          </a:stretch>
        </p:blipFill>
        <p:spPr bwMode="auto">
          <a:xfrm>
            <a:off x="4747138" y="428604"/>
            <a:ext cx="430932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Нарушевич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А.Г.,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Нарушевич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И.С. Итоговое сочинение            в 11 классе. Ростов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Д: Легион, 2014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11163" indent="-411163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Требования к итоговому сочинению</a:t>
            </a:r>
          </a:p>
          <a:p>
            <a:pPr marL="411163" indent="-411163">
              <a:buFont typeface="Wingdings" pitchFamily="2" charset="2"/>
              <a:buChar char="§"/>
              <a:tabLst>
                <a:tab pos="0" algn="l"/>
              </a:tabLs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11163" indent="-411163">
              <a:buFont typeface="Wingdings" pitchFamily="2" charset="2"/>
              <a:buChar char="§"/>
              <a:tabLst>
                <a:tab pos="0" algn="l"/>
              </a:tabLs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Разбор тематических направлений 2014-2015 учебного  года</a:t>
            </a:r>
          </a:p>
          <a:p>
            <a:pPr marL="411163" indent="-411163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11163" indent="-411163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Система творческих заданий</a:t>
            </a:r>
          </a:p>
          <a:p>
            <a:pPr marL="411163" indent="-411163">
              <a:buFont typeface="Wingdings" pitchFamily="2" charset="2"/>
              <a:buChar char="§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411163" indent="-411163">
              <a:buFont typeface="Wingdings" pitchFamily="2" charset="2"/>
              <a:buChar char="§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Примеры готовых работ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785926"/>
            <a:ext cx="3246626" cy="44881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626</TotalTime>
  <Words>1933</Words>
  <Application>Microsoft Office PowerPoint</Application>
  <PresentationFormat>Экран (4:3)</PresentationFormat>
  <Paragraphs>279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Метро</vt:lpstr>
      <vt:lpstr>Итоговое сочинение в 11 классе</vt:lpstr>
      <vt:lpstr>В 2014 – 2015 учебном году  итоговое сочинение (изложение) проводится:</vt:lpstr>
      <vt:lpstr>Тематические направления  </vt:lpstr>
      <vt:lpstr>Привлечение текстов художественных произведений</vt:lpstr>
      <vt:lpstr>Темы сочинений</vt:lpstr>
      <vt:lpstr> Формулировка задания</vt:lpstr>
      <vt:lpstr>Критерии оценивания сочинения</vt:lpstr>
      <vt:lpstr>Слайд 8</vt:lpstr>
      <vt:lpstr>Нарушевич А.Г., Нарушевич И.С. Итоговое сочинение            в 11 классе. Ростов н/Д: Легион, 2014</vt:lpstr>
      <vt:lpstr>Выбор темы сочинения</vt:lpstr>
      <vt:lpstr>Слайд 11</vt:lpstr>
      <vt:lpstr>Слайд 12</vt:lpstr>
      <vt:lpstr>Слайд 13</vt:lpstr>
      <vt:lpstr>План в виде схемы-кластера</vt:lpstr>
      <vt:lpstr>Композиционная и логическая структура сочинения</vt:lpstr>
      <vt:lpstr>Слайд 16</vt:lpstr>
      <vt:lpstr>Слайд 17</vt:lpstr>
      <vt:lpstr>Тематическое направление 1. «Недаром помнит вся Россия…» (200-летний юбилей М.Ю. Лермонтова)</vt:lpstr>
      <vt:lpstr> Примерные темы</vt:lpstr>
      <vt:lpstr>Цель работы:</vt:lpstr>
      <vt:lpstr>Перечитываем классику</vt:lpstr>
      <vt:lpstr>Варианты вступления и заключения</vt:lpstr>
      <vt:lpstr>Слайд 23</vt:lpstr>
      <vt:lpstr>Тематическое направление 2.  Вопросы, заданные человечеству войной</vt:lpstr>
      <vt:lpstr>Примерные темы</vt:lpstr>
      <vt:lpstr>Слайд 26</vt:lpstr>
      <vt:lpstr>Задание. Используя подсказки, напишите сочинение на тему «Какие вопросу задаёт человечеству война?»</vt:lpstr>
      <vt:lpstr>Тематическое направление № 3 Человек и природа   в отечественной и мировой литературе</vt:lpstr>
      <vt:lpstr>Примерные темы</vt:lpstr>
      <vt:lpstr>Слайд 30</vt:lpstr>
      <vt:lpstr>Слайд 31</vt:lpstr>
      <vt:lpstr>Слайд 32</vt:lpstr>
      <vt:lpstr>Тематическое направление 4.  Спор поколений: вместе и врозь</vt:lpstr>
      <vt:lpstr>Примерные темы</vt:lpstr>
      <vt:lpstr>Художественные произведения</vt:lpstr>
      <vt:lpstr>Вступление и заключение</vt:lpstr>
      <vt:lpstr>Используя план, напишите сочинение на тему «Возможны ли гармоничные отношения между родителями и детьми?»</vt:lpstr>
      <vt:lpstr>Слайд 38</vt:lpstr>
      <vt:lpstr>Источник для формулировки направления – рассказ Л.Н. Толстого «Чем люди живы» </vt:lpstr>
      <vt:lpstr>Тематическое направление 5.   Чем люди живы</vt:lpstr>
      <vt:lpstr>Чем люди живы?</vt:lpstr>
      <vt:lpstr>Примерные темы</vt:lpstr>
      <vt:lpstr>Вступление и заключение</vt:lpstr>
      <vt:lpstr>Используя подсказки, напишите сочинение  на тему «Что такое любовь?»</vt:lpstr>
      <vt:lpstr>Контактная информация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Итоговое сочинение в 11 классе</dc:title>
  <dc:creator>Andrei</dc:creator>
  <cp:lastModifiedBy>User</cp:lastModifiedBy>
  <cp:revision>50</cp:revision>
  <dcterms:created xsi:type="dcterms:W3CDTF">2014-10-28T21:26:34Z</dcterms:created>
  <dcterms:modified xsi:type="dcterms:W3CDTF">2014-11-11T02:09:34Z</dcterms:modified>
</cp:coreProperties>
</file>