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 яблока в русских сказках и сказках народов мира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988840"/>
            <a:ext cx="6384400" cy="4680520"/>
          </a:xfrm>
        </p:spPr>
      </p:pic>
    </p:spTree>
    <p:extLst>
      <p:ext uri="{BB962C8B-B14F-4D97-AF65-F5344CB8AC3E}">
        <p14:creationId xmlns:p14="http://schemas.microsoft.com/office/powerpoint/2010/main" val="3114938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о мире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16832"/>
            <a:ext cx="4464496" cy="402502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192" y="1844824"/>
            <a:ext cx="3917850" cy="39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1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70992" y="2857500"/>
            <a:ext cx="5725144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Наслаждение и удовольствие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24744"/>
            <a:ext cx="5832648" cy="1143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Красота, здоровье, молодость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88640"/>
            <a:ext cx="2902855" cy="3129211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640" y="3429000"/>
            <a:ext cx="3240360" cy="3240360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70992" y="4653136"/>
            <a:ext cx="5832648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Тайна и богатство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759" y="1484784"/>
            <a:ext cx="4542571" cy="34290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971883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Славянская мифология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00200"/>
            <a:ext cx="8856983" cy="4853136"/>
          </a:xfrm>
          <a:effectLst>
            <a:softEdge rad="317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62608" y="1556792"/>
            <a:ext cx="3384376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 здоровья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846984" y="2716560"/>
            <a:ext cx="36004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плодородия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62609" y="4005064"/>
            <a:ext cx="5405536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доровья, любви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060507" y="5310269"/>
            <a:ext cx="3615275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красоты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375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4906888" cy="1143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«Яблоко раздора»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32912"/>
            <a:ext cx="8064896" cy="5020424"/>
          </a:xfr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471450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Библейский сюжет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84784"/>
            <a:ext cx="7560839" cy="5164867"/>
          </a:xfrm>
          <a:effectLst>
            <a:softEdge rad="317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115616" y="4797152"/>
            <a:ext cx="6408712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Яблоко - символ первородного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греха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664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6509320"/>
          </a:xfr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484784"/>
            <a:ext cx="7128792" cy="136815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Яблоня- символ плодородия, богатства  и  доброты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661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3610744" cy="1143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«Гуси-лебеди»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4093046" cy="5552899"/>
          </a:xfrm>
          <a:effectLst>
            <a:softEdge rad="317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068960"/>
            <a:ext cx="5900911" cy="338437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139952" y="1925960"/>
            <a:ext cx="432048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«Сказка 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молодильных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яблоках и живой воде»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403648" y="4005064"/>
            <a:ext cx="648072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Яблоко- уникальное «лекарство»  от старины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510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8424936" cy="648072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51216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Яблоня-дерево судьбы, дающее богатство и любовь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539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3884784" cy="538078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Яблоко- символ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мудрости и познания жизни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204864"/>
            <a:ext cx="5751418" cy="3777283"/>
          </a:xfr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197040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07" y="1988840"/>
            <a:ext cx="5412093" cy="43204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Яблоко-помощник, избавляет от зла и дарует счастье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484784"/>
            <a:ext cx="4328108" cy="5112568"/>
          </a:xfr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280163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133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исследования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789040"/>
            <a:ext cx="8229600" cy="288031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анная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поможет определить смысл и значение яблока не только в русских сказках, но и в сказках народов мира, поможет научиться анализировать литературный текст, выделять основные проблемы в произведении, привьет любовь к литературе.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63801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Яблоко-символ соблазна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92763"/>
            <a:ext cx="4032448" cy="5376597"/>
          </a:xfrm>
          <a:effectLst>
            <a:softEdge rad="635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1" y="1484784"/>
            <a:ext cx="3924267" cy="29432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005064"/>
            <a:ext cx="3960439" cy="2736304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9891287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757" y="1916832"/>
            <a:ext cx="4767847" cy="4485878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29347"/>
            <a:ext cx="3816424" cy="5228799"/>
          </a:xfr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 долгожданного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рождения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16832"/>
            <a:ext cx="7632847" cy="4657353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4541848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51" y="1009193"/>
            <a:ext cx="3744416" cy="570299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Яблоко –символ здоровья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784" y="1700808"/>
            <a:ext cx="6131394" cy="4700735"/>
          </a:xfr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197441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8" y="188640"/>
            <a:ext cx="8889200" cy="653204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984776" cy="1143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«Принцесса на стеклянной горе»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89143"/>
            <a:ext cx="4248472" cy="3387936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3772118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662929"/>
            <a:ext cx="3997821" cy="5966013"/>
          </a:xfrm>
          <a:effectLst>
            <a:softEdge rad="317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48" y="600713"/>
            <a:ext cx="4227944" cy="602823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«Железный Ганс»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5859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25" y="188640"/>
            <a:ext cx="8743855" cy="6480720"/>
          </a:xfrm>
        </p:spPr>
      </p:pic>
    </p:spTree>
    <p:extLst>
      <p:ext uri="{BB962C8B-B14F-4D97-AF65-F5344CB8AC3E}">
        <p14:creationId xmlns:p14="http://schemas.microsoft.com/office/powerpoint/2010/main" val="38113799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«Белая зима»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40768"/>
            <a:ext cx="7416824" cy="5258289"/>
          </a:xfrm>
          <a:effectLst>
            <a:softEdge rad="6350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67544" y="5157192"/>
            <a:ext cx="82296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Яблоко -символ любви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2735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8683"/>
            <a:ext cx="3912666" cy="45073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59" y="274638"/>
            <a:ext cx="4815623" cy="128215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Яблоко-символ богатства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896402"/>
            <a:ext cx="5904656" cy="3690410"/>
          </a:xfrm>
          <a:effectLst>
            <a:softEdge rad="635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086200"/>
            <a:ext cx="3303455" cy="459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4044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Яблоко-путеводитель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3645577" cy="5069160"/>
          </a:xfrm>
          <a:effectLst>
            <a:softEdge rad="317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211960" y="2852936"/>
            <a:ext cx="4608512" cy="172819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Грузинская сказка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«Дочь солнца»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032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306353"/>
            <a:ext cx="4094584" cy="1143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Яблоко-талисман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556792"/>
            <a:ext cx="3816424" cy="5112166"/>
          </a:xfrm>
          <a:effectLst>
            <a:softEdge rad="317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3888432" cy="508518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2615" y="306353"/>
            <a:ext cx="4499385" cy="108924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Яблоко-символ смерти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896" y="1844824"/>
            <a:ext cx="5682208" cy="4275862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745179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3" y="0"/>
            <a:ext cx="8990933" cy="68412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229" y="980728"/>
            <a:ext cx="8229600" cy="1143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293096"/>
            <a:ext cx="8229600" cy="175679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и смысл  образа яблока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яблони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русских сказках и сказках народов мира.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38255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0628"/>
            <a:ext cx="9036496" cy="67773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1143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ывод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3469314"/>
            <a:ext cx="8003232" cy="276490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indent="0" algn="just"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как в русских, так и в сказках народов мира яблоко – это важнейший культурологический образ, который несет в себе глубочайший философский и человеческий смысл.</a:t>
            </a:r>
          </a:p>
        </p:txBody>
      </p:sp>
    </p:spTree>
    <p:extLst>
      <p:ext uri="{BB962C8B-B14F-4D97-AF65-F5344CB8AC3E}">
        <p14:creationId xmlns:p14="http://schemas.microsoft.com/office/powerpoint/2010/main" val="11149614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416824" cy="1143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Яблоко-символ мира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00200"/>
            <a:ext cx="8208912" cy="511044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83" y="2132856"/>
            <a:ext cx="8097673" cy="4104456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2586400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Яблоко- плод познания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56792"/>
            <a:ext cx="6437936" cy="4853136"/>
          </a:xfr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806976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73697"/>
            <a:ext cx="4104456" cy="1143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162" y="1621954"/>
            <a:ext cx="3528392" cy="3895345"/>
          </a:xfrm>
          <a:effectLst>
            <a:softEdge rad="6350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7504" y="1628800"/>
            <a:ext cx="4104456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древо судьбы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855503" y="1646954"/>
            <a:ext cx="4104456" cy="112484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предвещает смерть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07504" y="3429000"/>
            <a:ext cx="4104456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 соблазна и грехопадения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887281" y="3423929"/>
            <a:ext cx="4104456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плод древа жизни, древа познания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699792" y="5301208"/>
            <a:ext cx="4104456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 вечной молодости и бессмертия</a:t>
            </a:r>
          </a:p>
        </p:txBody>
      </p:sp>
    </p:spTree>
    <p:extLst>
      <p:ext uri="{BB962C8B-B14F-4D97-AF65-F5344CB8AC3E}">
        <p14:creationId xmlns:p14="http://schemas.microsoft.com/office/powerpoint/2010/main" val="3991435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273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усские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сказки и сказки народов мира, сказки современных писателей.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140968"/>
            <a:ext cx="5215060" cy="326074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74175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412776"/>
            <a:ext cx="5325567" cy="54452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3672408" cy="96470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блоко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53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исследования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lvl="0"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прочитать русские сказки и сказки народов мира, в которых есть образ яблока;</a:t>
            </a:r>
          </a:p>
          <a:p>
            <a:pPr lvl="0"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ыявить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образа яблока в русских сказках и сказках и сказках народов мира;</a:t>
            </a:r>
          </a:p>
          <a:p>
            <a:pPr lvl="0"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ассмотреть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 яблока в  сказках современных писателей.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589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 приемы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5"/>
            <a:ext cx="8229600" cy="295232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еоретические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 моделирование,   анализ, синтез; 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мпирические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описание, метод сравнения, основанный на выявлении сходства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различия.  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336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3624"/>
            <a:ext cx="8856984" cy="67507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" y="548680"/>
            <a:ext cx="8229600" cy="1143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 исследования: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77072"/>
            <a:ext cx="8229600" cy="168478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Яблоко - важнейший культурологический образ, который несет в себе глубочайший философский и человеческий смысл.</a:t>
            </a:r>
          </a:p>
        </p:txBody>
      </p:sp>
    </p:spTree>
    <p:extLst>
      <p:ext uri="{BB962C8B-B14F-4D97-AF65-F5344CB8AC3E}">
        <p14:creationId xmlns:p14="http://schemas.microsoft.com/office/powerpoint/2010/main" val="1386394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Ботанические свойства яблок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56792"/>
            <a:ext cx="7488831" cy="5184576"/>
          </a:xfrm>
          <a:effectLst>
            <a:softEdge rad="6350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27584" y="2132856"/>
            <a:ext cx="54006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Общеукрепляющее действие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771800" y="3933056"/>
            <a:ext cx="5925344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Устойчивость организма к действию радиации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3180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350</Words>
  <Application>Microsoft Office PowerPoint</Application>
  <PresentationFormat>Экран (4:3)</PresentationFormat>
  <Paragraphs>64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Образ яблока в русских сказках и сказках народов мира</vt:lpstr>
      <vt:lpstr>Актуальность исследования</vt:lpstr>
      <vt:lpstr>Цель работы</vt:lpstr>
      <vt:lpstr>Объект исследования</vt:lpstr>
      <vt:lpstr>Предмет исследования</vt:lpstr>
      <vt:lpstr>Задачи исследования</vt:lpstr>
      <vt:lpstr>Методы и приемы</vt:lpstr>
      <vt:lpstr>Гипотеза исследования: </vt:lpstr>
      <vt:lpstr>Ботанические свойства яблок</vt:lpstr>
      <vt:lpstr>Представление о мире</vt:lpstr>
      <vt:lpstr>Красота, здоровье, молодость</vt:lpstr>
      <vt:lpstr>Славянская мифология</vt:lpstr>
      <vt:lpstr>«Яблоко раздора»</vt:lpstr>
      <vt:lpstr>Библейский сюжет</vt:lpstr>
      <vt:lpstr>Яблоня- символ плодородия, богатства  и  доброты</vt:lpstr>
      <vt:lpstr>«Гуси-лебеди»</vt:lpstr>
      <vt:lpstr> Яблоня-дерево судьбы, дающее богатство и любовь </vt:lpstr>
      <vt:lpstr>Яблоко- символ мудрости и познания жизни</vt:lpstr>
      <vt:lpstr>Яблоко-помощник, избавляет от зла и дарует счастье</vt:lpstr>
      <vt:lpstr>Яблоко-символ соблазна</vt:lpstr>
      <vt:lpstr>Символ долгожданного рождения ребенка </vt:lpstr>
      <vt:lpstr>Яблоко –символ здоровья</vt:lpstr>
      <vt:lpstr>«Принцесса на стеклянной горе»</vt:lpstr>
      <vt:lpstr>«Железный Ганс»</vt:lpstr>
      <vt:lpstr>Презентация PowerPoint</vt:lpstr>
      <vt:lpstr>Сказка «Белая зима»</vt:lpstr>
      <vt:lpstr>Яблоко-символ богатства</vt:lpstr>
      <vt:lpstr>Яблоко-путеводитель</vt:lpstr>
      <vt:lpstr>Яблоко-талисман</vt:lpstr>
      <vt:lpstr>Вывод</vt:lpstr>
      <vt:lpstr>Яблоко-символ мира</vt:lpstr>
      <vt:lpstr>Яблоко- плод познания</vt:lpstr>
      <vt:lpstr>Вывод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 яблока в русских сказках и сказках народов мира</dc:title>
  <dc:creator>user</dc:creator>
  <cp:lastModifiedBy>user</cp:lastModifiedBy>
  <cp:revision>19</cp:revision>
  <dcterms:created xsi:type="dcterms:W3CDTF">2016-04-10T11:53:40Z</dcterms:created>
  <dcterms:modified xsi:type="dcterms:W3CDTF">2016-04-11T17:36:01Z</dcterms:modified>
</cp:coreProperties>
</file>