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b="1" kern="1200">
        <a:solidFill>
          <a:srgbClr val="FFFFFF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8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41DF89-ACF5-47B7-88F4-F0ED31EF0612}" type="datetimeFigureOut">
              <a:rPr lang="ru-RU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45240-2439-44F8-B52A-705679D7E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8506-BF7A-45D1-8F88-7BC526714C58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7680-80B4-486F-92FC-3D0E50F4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599C1-E46C-432D-BD6D-3A9B68915C9A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7ED6-7A24-45AB-AF54-2C2331F4D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E214-CA7D-42AC-98FF-2BA6D8A890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8302-A8AB-482A-922E-B78D89B49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2C7B-BB41-403E-8698-F4BAA53C7D94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E545-9626-4815-BAC2-8862AE6BC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BD7E9-A0B2-4A0B-A4E0-C65CB0CC32A9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64C8C-2A89-44F2-BBC7-A2BFFC077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EC5C-438F-49DD-939E-02BAE5F7A98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A5D3-18D1-440B-B412-741E41CE85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82FA1-F599-49E5-A061-EDE1D1D8DC6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404F-E45F-45F3-92F5-02102CD06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2058-E72C-4479-959D-411EAA509AB1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F39A-2775-4736-82B1-D0AFFD543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E83A-5CDB-4635-B5E1-5EF2FDEAC77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CF5C-1AB1-4172-AEBC-D4300EACE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BCEA-2939-4239-9F65-0C29BEBCA15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7390-FABD-43F6-90D1-326989653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7C26-E7CD-4F4E-B16A-F230E86C935F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7ACB-627B-4B19-BD39-0AFAE35D9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98DF8A-ACB4-4DF8-8965-B749122D4D39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538358-7807-4375-ADD2-864FC2A81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3" r:id="rId3"/>
    <p:sldLayoutId id="2147483970" r:id="rId4"/>
    <p:sldLayoutId id="2147483969" r:id="rId5"/>
    <p:sldLayoutId id="2147483968" r:id="rId6"/>
    <p:sldLayoutId id="2147483967" r:id="rId7"/>
    <p:sldLayoutId id="2147483966" r:id="rId8"/>
    <p:sldLayoutId id="2147483974" r:id="rId9"/>
    <p:sldLayoutId id="2147483965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9"/>
          <p:cNvSpPr txBox="1">
            <a:spLocks noChangeArrowheads="1"/>
          </p:cNvSpPr>
          <p:nvPr/>
        </p:nvSpPr>
        <p:spPr bwMode="auto">
          <a:xfrm rot="-1988508">
            <a:off x="4737100" y="1931988"/>
            <a:ext cx="84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лексика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4721225" y="1916113"/>
            <a:ext cx="1074738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5366" idx="1"/>
          </p:cNvCxnSpPr>
          <p:nvPr/>
        </p:nvCxnSpPr>
        <p:spPr>
          <a:xfrm flipV="1">
            <a:off x="5795963" y="1700213"/>
            <a:ext cx="1008062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5367" idx="2"/>
          </p:cNvCxnSpPr>
          <p:nvPr/>
        </p:nvCxnSpPr>
        <p:spPr>
          <a:xfrm>
            <a:off x="5867400" y="1916113"/>
            <a:ext cx="936625" cy="21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95963" y="1916113"/>
            <a:ext cx="715962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Прямоугольник 34"/>
          <p:cNvSpPr>
            <a:spLocks noChangeArrowheads="1"/>
          </p:cNvSpPr>
          <p:nvPr/>
        </p:nvSpPr>
        <p:spPr bwMode="auto">
          <a:xfrm rot="11152039" flipV="1">
            <a:off x="6781800" y="1554163"/>
            <a:ext cx="37465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5</a:t>
            </a:r>
          </a:p>
        </p:txBody>
      </p:sp>
      <p:sp>
        <p:nvSpPr>
          <p:cNvPr id="15367" name="Прямоугольник 35"/>
          <p:cNvSpPr>
            <a:spLocks noChangeArrowheads="1"/>
          </p:cNvSpPr>
          <p:nvPr/>
        </p:nvSpPr>
        <p:spPr bwMode="auto">
          <a:xfrm flipV="1">
            <a:off x="6732588" y="1989138"/>
            <a:ext cx="360362" cy="2873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r>
              <a:rPr lang="ru-RU">
                <a:latin typeface="Arial" charset="0"/>
              </a:rPr>
              <a:t>6</a:t>
            </a:r>
          </a:p>
        </p:txBody>
      </p:sp>
      <p:sp>
        <p:nvSpPr>
          <p:cNvPr id="15368" name="Прямоугольник 36"/>
          <p:cNvSpPr>
            <a:spLocks noChangeArrowheads="1"/>
          </p:cNvSpPr>
          <p:nvPr/>
        </p:nvSpPr>
        <p:spPr bwMode="auto">
          <a:xfrm rot="11176264" flipV="1">
            <a:off x="6438900" y="2419350"/>
            <a:ext cx="43815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22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4211638" y="1325563"/>
            <a:ext cx="0" cy="1166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41"/>
          <p:cNvSpPr txBox="1">
            <a:spLocks noChangeArrowheads="1"/>
          </p:cNvSpPr>
          <p:nvPr/>
        </p:nvSpPr>
        <p:spPr bwMode="auto">
          <a:xfrm rot="-5400000">
            <a:off x="3729037" y="1820863"/>
            <a:ext cx="6207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текст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3203575" y="1196975"/>
            <a:ext cx="976313" cy="12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211638" y="476250"/>
            <a:ext cx="0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4211638" y="712788"/>
            <a:ext cx="1296987" cy="61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15379" idx="0"/>
          </p:cNvCxnSpPr>
          <p:nvPr/>
        </p:nvCxnSpPr>
        <p:spPr>
          <a:xfrm flipH="1" flipV="1">
            <a:off x="3779838" y="620713"/>
            <a:ext cx="43180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3313113" y="728663"/>
            <a:ext cx="898525" cy="59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4203700" y="400050"/>
            <a:ext cx="690563" cy="925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Прямоугольник 96"/>
          <p:cNvSpPr>
            <a:spLocks noChangeArrowheads="1"/>
          </p:cNvSpPr>
          <p:nvPr/>
        </p:nvSpPr>
        <p:spPr bwMode="auto">
          <a:xfrm>
            <a:off x="2771775" y="1052513"/>
            <a:ext cx="4318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</a:t>
            </a:r>
          </a:p>
        </p:txBody>
      </p:sp>
      <p:sp>
        <p:nvSpPr>
          <p:cNvPr id="15378" name="Прямоугольник 97"/>
          <p:cNvSpPr>
            <a:spLocks noChangeArrowheads="1"/>
          </p:cNvSpPr>
          <p:nvPr/>
        </p:nvSpPr>
        <p:spPr bwMode="auto">
          <a:xfrm rot="10598013" flipV="1">
            <a:off x="2843213" y="612775"/>
            <a:ext cx="457200" cy="296863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</a:t>
            </a:r>
          </a:p>
        </p:txBody>
      </p:sp>
      <p:sp>
        <p:nvSpPr>
          <p:cNvPr id="15379" name="Прямоугольник 98"/>
          <p:cNvSpPr>
            <a:spLocks noChangeArrowheads="1"/>
          </p:cNvSpPr>
          <p:nvPr/>
        </p:nvSpPr>
        <p:spPr bwMode="auto">
          <a:xfrm rot="9344841" flipV="1">
            <a:off x="3411538" y="327025"/>
            <a:ext cx="439737" cy="29527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20</a:t>
            </a:r>
          </a:p>
        </p:txBody>
      </p:sp>
      <p:sp>
        <p:nvSpPr>
          <p:cNvPr id="15380" name="Прямоугольник 102"/>
          <p:cNvSpPr>
            <a:spLocks noChangeArrowheads="1"/>
          </p:cNvSpPr>
          <p:nvPr/>
        </p:nvSpPr>
        <p:spPr bwMode="auto">
          <a:xfrm rot="10800000" flipV="1">
            <a:off x="4787900" y="260350"/>
            <a:ext cx="4318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23</a:t>
            </a:r>
          </a:p>
        </p:txBody>
      </p:sp>
      <p:sp>
        <p:nvSpPr>
          <p:cNvPr id="15381" name="Прямоугольник 103"/>
          <p:cNvSpPr>
            <a:spLocks noChangeArrowheads="1"/>
          </p:cNvSpPr>
          <p:nvPr/>
        </p:nvSpPr>
        <p:spPr bwMode="auto">
          <a:xfrm rot="10390593" flipV="1">
            <a:off x="5286375" y="534988"/>
            <a:ext cx="431800" cy="3000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24</a:t>
            </a: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6443663" y="476250"/>
            <a:ext cx="243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2268538" y="2781300"/>
            <a:ext cx="1223962" cy="14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TextBox 109"/>
          <p:cNvSpPr txBox="1">
            <a:spLocks noChangeArrowheads="1"/>
          </p:cNvSpPr>
          <p:nvPr/>
        </p:nvSpPr>
        <p:spPr bwMode="auto">
          <a:xfrm rot="421845">
            <a:off x="2427288" y="249713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грамматика</a:t>
            </a: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flipH="1" flipV="1">
            <a:off x="2187575" y="1762125"/>
            <a:ext cx="117475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1547813" y="1909763"/>
            <a:ext cx="757237" cy="87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endCxn id="148" idx="3"/>
          </p:cNvCxnSpPr>
          <p:nvPr/>
        </p:nvCxnSpPr>
        <p:spPr>
          <a:xfrm flipH="1" flipV="1">
            <a:off x="1116013" y="2349500"/>
            <a:ext cx="1079500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>
            <a:off x="1042988" y="2781300"/>
            <a:ext cx="1262062" cy="14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>
            <a:off x="1416050" y="2803525"/>
            <a:ext cx="852488" cy="639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2305050" y="2017713"/>
            <a:ext cx="512763" cy="706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>
            <a:off x="2070100" y="2781300"/>
            <a:ext cx="234950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2" name="Прямоугольник 144"/>
          <p:cNvSpPr>
            <a:spLocks noChangeArrowheads="1"/>
          </p:cNvSpPr>
          <p:nvPr/>
        </p:nvSpPr>
        <p:spPr bwMode="auto">
          <a:xfrm rot="10658802" flipV="1">
            <a:off x="2824163" y="1770063"/>
            <a:ext cx="45085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8</a:t>
            </a:r>
          </a:p>
        </p:txBody>
      </p:sp>
      <p:sp>
        <p:nvSpPr>
          <p:cNvPr id="15393" name="Прямоугольник 145"/>
          <p:cNvSpPr>
            <a:spLocks noChangeArrowheads="1"/>
          </p:cNvSpPr>
          <p:nvPr/>
        </p:nvSpPr>
        <p:spPr bwMode="auto">
          <a:xfrm rot="11001769" flipV="1">
            <a:off x="1978025" y="1479550"/>
            <a:ext cx="431800" cy="290513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9</a:t>
            </a:r>
          </a:p>
        </p:txBody>
      </p:sp>
      <p:sp>
        <p:nvSpPr>
          <p:cNvPr id="15394" name="Прямоугольник 146"/>
          <p:cNvSpPr>
            <a:spLocks noChangeArrowheads="1"/>
          </p:cNvSpPr>
          <p:nvPr/>
        </p:nvSpPr>
        <p:spPr bwMode="auto">
          <a:xfrm rot="10800000" flipV="1">
            <a:off x="1258888" y="1628775"/>
            <a:ext cx="433387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10</a:t>
            </a:r>
          </a:p>
        </p:txBody>
      </p:sp>
      <p:sp>
        <p:nvSpPr>
          <p:cNvPr id="15395" name="Прямоугольник 147"/>
          <p:cNvSpPr>
            <a:spLocks noChangeArrowheads="1"/>
          </p:cNvSpPr>
          <p:nvPr/>
        </p:nvSpPr>
        <p:spPr bwMode="auto">
          <a:xfrm rot="11152644" flipV="1">
            <a:off x="684213" y="2133600"/>
            <a:ext cx="42545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11</a:t>
            </a:r>
          </a:p>
        </p:txBody>
      </p:sp>
      <p:sp>
        <p:nvSpPr>
          <p:cNvPr id="15396" name="Прямоугольник 148"/>
          <p:cNvSpPr>
            <a:spLocks noChangeArrowheads="1"/>
          </p:cNvSpPr>
          <p:nvPr/>
        </p:nvSpPr>
        <p:spPr bwMode="auto">
          <a:xfrm rot="10274294" flipV="1">
            <a:off x="684213" y="2817813"/>
            <a:ext cx="409575" cy="323850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12</a:t>
            </a:r>
          </a:p>
        </p:txBody>
      </p:sp>
      <p:sp>
        <p:nvSpPr>
          <p:cNvPr id="15397" name="Прямоугольник 149"/>
          <p:cNvSpPr>
            <a:spLocks noChangeArrowheads="1"/>
          </p:cNvSpPr>
          <p:nvPr/>
        </p:nvSpPr>
        <p:spPr bwMode="auto">
          <a:xfrm rot="10800000" flipV="1">
            <a:off x="1898650" y="3573463"/>
            <a:ext cx="441325" cy="309562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14</a:t>
            </a:r>
          </a:p>
        </p:txBody>
      </p:sp>
      <p:sp>
        <p:nvSpPr>
          <p:cNvPr id="15398" name="Прямоугольник 150"/>
          <p:cNvSpPr>
            <a:spLocks noChangeArrowheads="1"/>
          </p:cNvSpPr>
          <p:nvPr/>
        </p:nvSpPr>
        <p:spPr bwMode="auto">
          <a:xfrm rot="11492024" flipV="1">
            <a:off x="969963" y="3360738"/>
            <a:ext cx="431800" cy="2873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13</a:t>
            </a:r>
          </a:p>
        </p:txBody>
      </p:sp>
      <p:cxnSp>
        <p:nvCxnSpPr>
          <p:cNvPr id="167" name="Прямая соединительная линия 166"/>
          <p:cNvCxnSpPr/>
          <p:nvPr/>
        </p:nvCxnSpPr>
        <p:spPr>
          <a:xfrm flipV="1">
            <a:off x="5795963" y="1225550"/>
            <a:ext cx="784225" cy="709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0" name="Прямоугольник 169"/>
          <p:cNvSpPr>
            <a:spLocks noChangeArrowheads="1"/>
          </p:cNvSpPr>
          <p:nvPr/>
        </p:nvSpPr>
        <p:spPr bwMode="auto">
          <a:xfrm rot="11260421" flipV="1">
            <a:off x="6443663" y="1125538"/>
            <a:ext cx="360362" cy="2873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3</a:t>
            </a:r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 flipH="1">
            <a:off x="1908175" y="3284538"/>
            <a:ext cx="1655763" cy="143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 flipH="1">
            <a:off x="4140200" y="3500438"/>
            <a:ext cx="71438" cy="151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3" name="TextBox 221"/>
          <p:cNvSpPr txBox="1">
            <a:spLocks noChangeArrowheads="1"/>
          </p:cNvSpPr>
          <p:nvPr/>
        </p:nvSpPr>
        <p:spPr bwMode="auto">
          <a:xfrm rot="-2527908">
            <a:off x="1674813" y="3683000"/>
            <a:ext cx="1963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орфоэпия</a:t>
            </a:r>
          </a:p>
        </p:txBody>
      </p:sp>
      <p:cxnSp>
        <p:nvCxnSpPr>
          <p:cNvPr id="290" name="Прямая соединительная линия 289"/>
          <p:cNvCxnSpPr/>
          <p:nvPr/>
        </p:nvCxnSpPr>
        <p:spPr>
          <a:xfrm>
            <a:off x="4932363" y="2997200"/>
            <a:ext cx="172720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Прямая соединительная линия 293"/>
          <p:cNvCxnSpPr>
            <a:endCxn id="315" idx="1"/>
          </p:cNvCxnSpPr>
          <p:nvPr/>
        </p:nvCxnSpPr>
        <p:spPr>
          <a:xfrm flipV="1">
            <a:off x="6659563" y="4076700"/>
            <a:ext cx="1152525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Прямая соединительная линия 295"/>
          <p:cNvCxnSpPr/>
          <p:nvPr/>
        </p:nvCxnSpPr>
        <p:spPr>
          <a:xfrm>
            <a:off x="6659563" y="4149725"/>
            <a:ext cx="360362" cy="103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7" name="Прямоугольник 314"/>
          <p:cNvSpPr>
            <a:spLocks noChangeArrowheads="1"/>
          </p:cNvSpPr>
          <p:nvPr/>
        </p:nvSpPr>
        <p:spPr bwMode="auto">
          <a:xfrm flipV="1">
            <a:off x="7812088" y="3933825"/>
            <a:ext cx="4318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r>
              <a:rPr lang="ru-RU">
                <a:latin typeface="Arial" charset="0"/>
              </a:rPr>
              <a:t>18</a:t>
            </a:r>
          </a:p>
        </p:txBody>
      </p:sp>
      <p:sp>
        <p:nvSpPr>
          <p:cNvPr id="15408" name="Прямоугольник 316"/>
          <p:cNvSpPr>
            <a:spLocks noChangeArrowheads="1"/>
          </p:cNvSpPr>
          <p:nvPr/>
        </p:nvSpPr>
        <p:spPr bwMode="auto">
          <a:xfrm flipV="1">
            <a:off x="6877050" y="5157788"/>
            <a:ext cx="431800" cy="2873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r>
              <a:rPr lang="ru-RU">
                <a:latin typeface="Arial" charset="0"/>
              </a:rPr>
              <a:t>19</a:t>
            </a:r>
          </a:p>
        </p:txBody>
      </p:sp>
      <p:sp>
        <p:nvSpPr>
          <p:cNvPr id="15409" name="TextBox 320"/>
          <p:cNvSpPr txBox="1">
            <a:spLocks noChangeArrowheads="1"/>
          </p:cNvSpPr>
          <p:nvPr/>
        </p:nvSpPr>
        <p:spPr bwMode="auto">
          <a:xfrm rot="2048833">
            <a:off x="4795838" y="3306763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сложное предложение</a:t>
            </a:r>
          </a:p>
        </p:txBody>
      </p:sp>
      <p:sp>
        <p:nvSpPr>
          <p:cNvPr id="15410" name="TextBox 342"/>
          <p:cNvSpPr txBox="1">
            <a:spLocks noChangeArrowheads="1"/>
          </p:cNvSpPr>
          <p:nvPr/>
        </p:nvSpPr>
        <p:spPr bwMode="auto">
          <a:xfrm>
            <a:off x="6092825" y="5783263"/>
            <a:ext cx="26558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обозначения: +  </a:t>
            </a:r>
            <a:r>
              <a:rPr lang="ru-RU" b="0" i="1">
                <a:solidFill>
                  <a:schemeClr val="tx1"/>
                </a:solidFill>
              </a:rPr>
              <a:t>«знаю»</a:t>
            </a:r>
          </a:p>
          <a:p>
            <a:r>
              <a:rPr lang="ru-RU">
                <a:solidFill>
                  <a:schemeClr val="tx1"/>
                </a:solidFill>
              </a:rPr>
              <a:t>                         х  </a:t>
            </a:r>
            <a:r>
              <a:rPr lang="ru-RU" b="0" i="1">
                <a:solidFill>
                  <a:schemeClr val="tx1"/>
                </a:solidFill>
              </a:rPr>
              <a:t>«сомневаюсь»</a:t>
            </a:r>
          </a:p>
          <a:p>
            <a:r>
              <a:rPr lang="ru-RU">
                <a:solidFill>
                  <a:schemeClr val="tx1"/>
                </a:solidFill>
              </a:rPr>
              <a:t>                         -   </a:t>
            </a:r>
            <a:r>
              <a:rPr lang="ru-RU" b="0" i="1">
                <a:solidFill>
                  <a:schemeClr val="tx1"/>
                </a:solidFill>
              </a:rPr>
              <a:t>«не знаю»</a:t>
            </a:r>
          </a:p>
        </p:txBody>
      </p:sp>
      <p:sp>
        <p:nvSpPr>
          <p:cNvPr id="15411" name="Text Box 124"/>
          <p:cNvSpPr txBox="1">
            <a:spLocks noChangeArrowheads="1"/>
          </p:cNvSpPr>
          <p:nvPr/>
        </p:nvSpPr>
        <p:spPr bwMode="auto">
          <a:xfrm>
            <a:off x="6156325" y="1889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ФИ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3492500" y="2492375"/>
            <a:ext cx="1439863" cy="1008063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3" name="Прямоугольник 101"/>
          <p:cNvSpPr>
            <a:spLocks noChangeArrowheads="1"/>
          </p:cNvSpPr>
          <p:nvPr/>
        </p:nvSpPr>
        <p:spPr bwMode="auto">
          <a:xfrm rot="10467654" flipV="1">
            <a:off x="4062413" y="184150"/>
            <a:ext cx="434975" cy="2921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21</a:t>
            </a:r>
          </a:p>
        </p:txBody>
      </p:sp>
      <p:sp>
        <p:nvSpPr>
          <p:cNvPr id="15414" name="Line 128"/>
          <p:cNvSpPr>
            <a:spLocks noChangeShapeType="1"/>
          </p:cNvSpPr>
          <p:nvPr/>
        </p:nvSpPr>
        <p:spPr bwMode="auto">
          <a:xfrm flipH="1">
            <a:off x="2843213" y="5013325"/>
            <a:ext cx="1368425" cy="215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5" name="Прямоугольник 149"/>
          <p:cNvSpPr>
            <a:spLocks noChangeArrowheads="1"/>
          </p:cNvSpPr>
          <p:nvPr/>
        </p:nvSpPr>
        <p:spPr bwMode="auto">
          <a:xfrm rot="10800000" flipV="1">
            <a:off x="1692275" y="4581525"/>
            <a:ext cx="422275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4</a:t>
            </a:r>
          </a:p>
        </p:txBody>
      </p:sp>
      <p:sp>
        <p:nvSpPr>
          <p:cNvPr id="15416" name="Line 130"/>
          <p:cNvSpPr>
            <a:spLocks noChangeShapeType="1"/>
          </p:cNvSpPr>
          <p:nvPr/>
        </p:nvSpPr>
        <p:spPr bwMode="auto">
          <a:xfrm flipH="1">
            <a:off x="3419475" y="5013325"/>
            <a:ext cx="720725" cy="576263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7" name="Line 131"/>
          <p:cNvSpPr>
            <a:spLocks noChangeShapeType="1"/>
          </p:cNvSpPr>
          <p:nvPr/>
        </p:nvSpPr>
        <p:spPr bwMode="auto">
          <a:xfrm>
            <a:off x="4140200" y="5013325"/>
            <a:ext cx="576263" cy="720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8" name="Line 133"/>
          <p:cNvSpPr>
            <a:spLocks noChangeShapeType="1"/>
          </p:cNvSpPr>
          <p:nvPr/>
        </p:nvSpPr>
        <p:spPr bwMode="auto">
          <a:xfrm>
            <a:off x="4140200" y="5013325"/>
            <a:ext cx="1152525" cy="215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9" name="Rectangle 134"/>
          <p:cNvSpPr>
            <a:spLocks noChangeArrowheads="1"/>
          </p:cNvSpPr>
          <p:nvPr/>
        </p:nvSpPr>
        <p:spPr bwMode="auto">
          <a:xfrm>
            <a:off x="4276725" y="31400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19</a:t>
            </a:r>
          </a:p>
        </p:txBody>
      </p:sp>
      <p:sp>
        <p:nvSpPr>
          <p:cNvPr id="15420" name="Rectangle 135"/>
          <p:cNvSpPr>
            <a:spLocks noChangeArrowheads="1"/>
          </p:cNvSpPr>
          <p:nvPr/>
        </p:nvSpPr>
        <p:spPr bwMode="auto">
          <a:xfrm>
            <a:off x="4276725" y="31400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19</a:t>
            </a:r>
          </a:p>
        </p:txBody>
      </p:sp>
      <p:sp>
        <p:nvSpPr>
          <p:cNvPr id="15421" name="Прямоугольник 149"/>
          <p:cNvSpPr>
            <a:spLocks noChangeArrowheads="1"/>
          </p:cNvSpPr>
          <p:nvPr/>
        </p:nvSpPr>
        <p:spPr bwMode="auto">
          <a:xfrm rot="20507858" flipH="1">
            <a:off x="2409825" y="5157788"/>
            <a:ext cx="498475" cy="311150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7</a:t>
            </a:r>
          </a:p>
        </p:txBody>
      </p:sp>
      <p:sp>
        <p:nvSpPr>
          <p:cNvPr id="15422" name="Прямоугольник 149"/>
          <p:cNvSpPr>
            <a:spLocks noChangeArrowheads="1"/>
          </p:cNvSpPr>
          <p:nvPr/>
        </p:nvSpPr>
        <p:spPr bwMode="auto">
          <a:xfrm rot="9424550" flipH="1" flipV="1">
            <a:off x="2916238" y="5548313"/>
            <a:ext cx="503237" cy="328612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15</a:t>
            </a:r>
          </a:p>
        </p:txBody>
      </p:sp>
      <p:sp>
        <p:nvSpPr>
          <p:cNvPr id="15423" name="Rectangle 141"/>
          <p:cNvSpPr>
            <a:spLocks noChangeArrowheads="1"/>
          </p:cNvSpPr>
          <p:nvPr/>
        </p:nvSpPr>
        <p:spPr bwMode="auto">
          <a:xfrm rot="-5151006">
            <a:off x="3503612" y="3921126"/>
            <a:ext cx="1000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простое</a:t>
            </a:r>
          </a:p>
        </p:txBody>
      </p:sp>
      <p:sp>
        <p:nvSpPr>
          <p:cNvPr id="15424" name="Rectangle 142"/>
          <p:cNvSpPr>
            <a:spLocks noChangeArrowheads="1"/>
          </p:cNvSpPr>
          <p:nvPr/>
        </p:nvSpPr>
        <p:spPr bwMode="auto">
          <a:xfrm rot="-5400000">
            <a:off x="3644900" y="4068763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предложение</a:t>
            </a:r>
          </a:p>
        </p:txBody>
      </p:sp>
      <p:sp>
        <p:nvSpPr>
          <p:cNvPr id="15425" name="Прямоугольник 149"/>
          <p:cNvSpPr>
            <a:spLocks noChangeArrowheads="1"/>
          </p:cNvSpPr>
          <p:nvPr/>
        </p:nvSpPr>
        <p:spPr bwMode="auto">
          <a:xfrm rot="8727317" flipH="1" flipV="1">
            <a:off x="5062538" y="5253038"/>
            <a:ext cx="425450" cy="269875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17</a:t>
            </a:r>
          </a:p>
        </p:txBody>
      </p:sp>
      <p:sp>
        <p:nvSpPr>
          <p:cNvPr id="15426" name="Прямоугольник 149"/>
          <p:cNvSpPr>
            <a:spLocks noChangeArrowheads="1"/>
          </p:cNvSpPr>
          <p:nvPr/>
        </p:nvSpPr>
        <p:spPr bwMode="auto">
          <a:xfrm rot="9922044" flipH="1" flipV="1">
            <a:off x="4424363" y="5656263"/>
            <a:ext cx="506412" cy="293687"/>
          </a:xfrm>
          <a:prstGeom prst="rect">
            <a:avLst/>
          </a:prstGeom>
          <a:solidFill>
            <a:schemeClr val="accent1"/>
          </a:solidFill>
          <a:ln w="19050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Arial" charset="0"/>
              </a:rPr>
              <a:t>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6" name="Group 1036"/>
          <p:cNvGraphicFramePr>
            <a:graphicFrameLocks noGrp="1"/>
          </p:cNvGraphicFramePr>
          <p:nvPr>
            <p:ph idx="4294967295"/>
          </p:nvPr>
        </p:nvGraphicFramePr>
        <p:xfrm>
          <a:off x="395288" y="333375"/>
          <a:ext cx="8497887" cy="7102475"/>
        </p:xfrm>
        <a:graphic>
          <a:graphicData uri="http://schemas.openxmlformats.org/drawingml/2006/table">
            <a:tbl>
              <a:tblPr/>
              <a:tblGrid>
                <a:gridCol w="2344737"/>
                <a:gridCol w="2049463"/>
                <a:gridCol w="2054225"/>
                <a:gridCol w="2049462"/>
              </a:tblGrid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ЕГЭ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 (красный)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Сомневаюсь (зеленый)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(синий)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4"/>
          <p:cNvSpPr>
            <a:spLocks noGrp="1"/>
          </p:cNvSpPr>
          <p:nvPr>
            <p:ph type="body" idx="4294967295"/>
          </p:nvPr>
        </p:nvSpPr>
        <p:spPr>
          <a:xfrm>
            <a:off x="1143000" y="333375"/>
            <a:ext cx="7821613" cy="619125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23266" name="Group 738"/>
          <p:cNvGraphicFramePr>
            <a:graphicFrameLocks noGrp="1"/>
          </p:cNvGraphicFramePr>
          <p:nvPr/>
        </p:nvGraphicFramePr>
        <p:xfrm>
          <a:off x="-2176463" y="-3200400"/>
          <a:ext cx="13411201" cy="132889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1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269" name="Group 741"/>
          <p:cNvGraphicFramePr>
            <a:graphicFrameLocks noGrp="1"/>
          </p:cNvGraphicFramePr>
          <p:nvPr/>
        </p:nvGraphicFramePr>
        <p:xfrm>
          <a:off x="-2166938" y="-3190875"/>
          <a:ext cx="600075" cy="609600"/>
        </p:xfrm>
        <a:graphic>
          <a:graphicData uri="http://schemas.openxmlformats.org/drawingml/2006/table">
            <a:tbl>
              <a:tblPr/>
              <a:tblGrid>
                <a:gridCol w="600075"/>
              </a:tblGrid>
              <a:tr h="6096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264" name="Picture 7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0"/>
            <a:ext cx="13220700" cy="69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254</TotalTime>
  <Words>149</Words>
  <Application>Microsoft Office PowerPoint</Application>
  <PresentationFormat>Экран (4:3)</PresentationFormat>
  <Paragraphs>139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Times New Roman</vt:lpstr>
      <vt:lpstr>Arial</vt:lpstr>
      <vt:lpstr>Trebuchet MS</vt:lpstr>
      <vt:lpstr>Georgia</vt:lpstr>
      <vt:lpstr>Calibri</vt:lpstr>
      <vt:lpstr>Default Theme</vt:lpstr>
      <vt:lpstr>Default Theme</vt:lpstr>
      <vt:lpstr>Default Theme</vt:lpstr>
      <vt:lpstr>Default Theme</vt:lpstr>
      <vt:lpstr>Слайд 1</vt:lpstr>
      <vt:lpstr>Слайд 2</vt:lpstr>
      <vt:lpstr>Слайд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</dc:creator>
  <cp:lastModifiedBy>.</cp:lastModifiedBy>
  <cp:revision>18</cp:revision>
  <dcterms:created xsi:type="dcterms:W3CDTF">2014-03-30T13:25:29Z</dcterms:created>
  <dcterms:modified xsi:type="dcterms:W3CDTF">2015-08-04T14:32:06Z</dcterms:modified>
</cp:coreProperties>
</file>