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1" r:id="rId3"/>
    <p:sldId id="262" r:id="rId4"/>
    <p:sldId id="263" r:id="rId5"/>
    <p:sldId id="259" r:id="rId6"/>
    <p:sldId id="264" r:id="rId7"/>
    <p:sldId id="265" r:id="rId8"/>
    <p:sldId id="266" r:id="rId9"/>
    <p:sldId id="267" r:id="rId10"/>
    <p:sldId id="25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C6184-F4D4-4FD8-9D97-9647359B1FBC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64DF7-651F-451E-B9FC-49A020CF9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9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93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5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5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6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5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71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0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3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37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68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2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05F5F-5EC1-4BF7-90E1-024D02476EB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ts-history.ru/?tag=rus" TargetMode="External"/><Relationship Id="rId7" Type="http://schemas.openxmlformats.org/officeDocument/2006/relationships/hyperlink" Target="http://www.internetwars.ru/Strategies2/Nevsky/Nevsky.html" TargetMode="External"/><Relationship Id="rId2" Type="http://schemas.openxmlformats.org/officeDocument/2006/relationships/hyperlink" Target="http://hiztory.ru/rus13-15vek/mongol-nashestvi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ko-planet.su/phenomen/phenomendiscussions/74691-ledovoe-poboische-novye-fakty.html" TargetMode="External"/><Relationship Id="rId5" Type="http://schemas.openxmlformats.org/officeDocument/2006/relationships/hyperlink" Target="http://www.olga-pskov.ru/anevskiy.php" TargetMode="External"/><Relationship Id="rId4" Type="http://schemas.openxmlformats.org/officeDocument/2006/relationships/hyperlink" Target="http://www.xlegio.ru/ancient-armies/medieval-warfare/genghisids-great-western-campaig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Нашествие хана Батыя на    Русь</a:t>
            </a:r>
            <a:endParaRPr lang="ru-RU" sz="4000" b="1" dirty="0"/>
          </a:p>
        </p:txBody>
      </p:sp>
      <p:pic>
        <p:nvPicPr>
          <p:cNvPr id="3" name="Рисунок 2" descr="890f2ebadd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5976664" cy="36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558924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Джанджиева</a:t>
            </a:r>
            <a:r>
              <a:rPr lang="ru-RU" sz="2400" b="1" dirty="0" smtClean="0"/>
              <a:t> Евгения Васильевна </a:t>
            </a:r>
          </a:p>
          <a:p>
            <a:r>
              <a:rPr lang="ru-RU" sz="2400" i="1" dirty="0" smtClean="0"/>
              <a:t>учитель начальных классов МКОУ « </a:t>
            </a:r>
            <a:r>
              <a:rPr lang="ru-RU" sz="2400" i="1" dirty="0" err="1" smtClean="0"/>
              <a:t>Проточненская</a:t>
            </a:r>
            <a:r>
              <a:rPr lang="ru-RU" sz="2400" i="1" dirty="0" smtClean="0"/>
              <a:t> ООШ»  Лиманского района Астраханской области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 flipV="1">
            <a:off x="6583680" y="1523999"/>
            <a:ext cx="76551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 descr="image0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77" r="977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45719" cy="4419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476672"/>
            <a:ext cx="2026568" cy="648072"/>
          </a:xfrm>
        </p:spPr>
        <p:txBody>
          <a:bodyPr>
            <a:noAutofit/>
          </a:bodyPr>
          <a:lstStyle/>
          <a:p>
            <a:r>
              <a:rPr lang="ru-RU" sz="36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Дань</a:t>
            </a:r>
            <a:endParaRPr lang="ru-RU" sz="36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602" name="Picture 2" descr="http://ido.rudn.ru/nfpk/hist/gloss/pic/gl_2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052736"/>
            <a:ext cx="5688632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28184" y="1700808"/>
            <a:ext cx="2458616" cy="431899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Дань — натуральный или денежный побор </a:t>
            </a:r>
            <a:r>
              <a:rPr lang="en-US" sz="2400" b="1" dirty="0" smtClean="0"/>
              <a:t> </a:t>
            </a:r>
            <a:r>
              <a:rPr lang="ru-RU" sz="2400" b="1" dirty="0" smtClean="0"/>
              <a:t>с покорённых племён и народов.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youedu.ru/uploads/posts/2010-07/1278429091_culture_img_18-5-1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1036" b="3103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620688"/>
            <a:ext cx="2664296" cy="54726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Первыми удар нанесли шведы. Навстречу шведам выступил молодой и решительный  новгородский князь Александр с дружиной. Тогда ему было всего лишь 19 лет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376388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Сражение состоялось на Неве 15 июля 1240 года и получило название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6626" name="Picture 2" descr="http://www.varvar.ru/arhiv/slovo/images/north_crusaders_neva_battl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114" r="211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3789040"/>
            <a:ext cx="2057400" cy="20162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Невская битва</a:t>
            </a:r>
            <a:endParaRPr lang="ru-RU" sz="32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0" y="476672"/>
            <a:ext cx="2057400" cy="4772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Собрав достаточно сил, Александр решает дать главное сражение </a:t>
            </a:r>
            <a:r>
              <a:rPr lang="en-US" sz="2400" dirty="0" smtClean="0"/>
              <a:t> </a:t>
            </a:r>
            <a:r>
              <a:rPr lang="ru-RU" sz="2400" dirty="0" smtClean="0"/>
              <a:t>5 апреля </a:t>
            </a:r>
            <a:r>
              <a:rPr lang="en-US" sz="2400" dirty="0" smtClean="0"/>
              <a:t> </a:t>
            </a:r>
            <a:r>
              <a:rPr lang="ru-RU" sz="2400" dirty="0" smtClean="0"/>
              <a:t>1242 года на льду Чудского озера</a:t>
            </a:r>
            <a:r>
              <a:rPr lang="en-US" sz="2400" dirty="0" smtClean="0"/>
              <a:t>. </a:t>
            </a:r>
            <a:r>
              <a:rPr lang="ru-RU" sz="2400" dirty="0" smtClean="0"/>
              <a:t>В историю эта битва вошла под названием</a:t>
            </a:r>
            <a:endParaRPr lang="ru-RU" sz="2400" dirty="0"/>
          </a:p>
        </p:txBody>
      </p:sp>
      <p:pic>
        <p:nvPicPr>
          <p:cNvPr id="28678" name="Picture 6" descr="http://bookz.ru/authors/aleksandr-6erbakov/ledovoe-_749/i_08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000" b="19000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373216"/>
            <a:ext cx="2057400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Ледового побоища</a:t>
            </a:r>
            <a:endParaRPr lang="ru-RU" sz="28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aratorin.ru/painting/ice_battle_1242pol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620000" cy="512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opoccuu.com/228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416824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algarys.narod2.ru/velikie_srazheniya/111183_3.jpg?rand=347192893699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6489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rusizn.ru/images/map/bitva_ledovo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6984776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pravmir.ru/wp-content/uploads/2010/05/17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5832648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60649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такое Русь?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836712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Название нашей страны в древности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196753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каких славян произошли русские, украинцы и белорусы?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220486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От  восточных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263691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называлась первая столица Древней Руси?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357301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Киев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400506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был главой Руси?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458112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Великий князь киевский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508518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называлось войско князя? 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573325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Дружина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3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1" y="764704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Список используемых источников:</a:t>
            </a:r>
          </a:p>
          <a:p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hiztory.ru/rus13-15vek/mongol-nashestvie.html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hlinkClick r:id="rId3"/>
              </a:rPr>
              <a:t>http://its-history.ru/?</a:t>
            </a:r>
            <a:r>
              <a:rPr lang="en-US" sz="2400" dirty="0" smtClean="0">
                <a:hlinkClick r:id="rId3"/>
              </a:rPr>
              <a:t>tag=rus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hlinkClick r:id="rId4"/>
              </a:rPr>
              <a:t>http://www.xlegio.ru/ancient-armies/medieval-warfare/genghisids-great-western-campaign</a:t>
            </a:r>
            <a:r>
              <a:rPr lang="en-US" sz="2400" dirty="0" smtClean="0">
                <a:hlinkClick r:id="rId4"/>
              </a:rPr>
              <a:t>/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www.olga-pskov.ru/anevskiy.php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hlinkClick r:id="rId6"/>
              </a:rPr>
              <a:t>http</a:t>
            </a:r>
            <a:r>
              <a:rPr lang="en-US" sz="2400" dirty="0">
                <a:hlinkClick r:id="rId6"/>
              </a:rPr>
              <a:t>://</a:t>
            </a:r>
            <a:r>
              <a:rPr lang="en-US" sz="2400" dirty="0" smtClean="0">
                <a:hlinkClick r:id="rId6"/>
              </a:rPr>
              <a:t>oko-planet.su/phenomen/phenomendiscussions/74691-ledovoe-poboische-novye-fakty.html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hlinkClick r:id="rId7"/>
              </a:rPr>
              <a:t>http://www.internetwars.ru/Strategies2/Nevsky/Nevsky.html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397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звали князя, который первым принял крещение на Руси?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1277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Владимир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 древнерусский город славился своим богатством, которое приумножал за счёт торговли?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35699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Новгород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07707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создал славянскую азбуку?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86916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Кирилл и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Мефодий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56176" y="332656"/>
            <a:ext cx="2530624" cy="792088"/>
          </a:xfrm>
        </p:spPr>
        <p:txBody>
          <a:bodyPr>
            <a:noAutofit/>
          </a:bodyPr>
          <a:lstStyle/>
          <a:p>
            <a:r>
              <a:rPr lang="ru-RU" sz="320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Кочевники</a:t>
            </a:r>
            <a:endParaRPr lang="ru-RU" sz="3200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www.zaimka.ru/images/bobrov1/pic4_li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332656"/>
            <a:ext cx="4392488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508104" y="1340768"/>
            <a:ext cx="3240360" cy="62646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Кочевники — люди, временно или постоянно ведущие кочевой образ жизни, люди без определенного места жительства.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sz="5400" b="1" dirty="0" smtClean="0"/>
              <a:t>Хан Батый</a:t>
            </a:r>
            <a:endParaRPr lang="ru-RU" sz="5400" b="1" dirty="0"/>
          </a:p>
        </p:txBody>
      </p:sp>
      <p:pic>
        <p:nvPicPr>
          <p:cNvPr id="2050" name="Picture 2" descr="http://murzilka-sav.nnover.ru/data/myupload/3/998/3998241/ogode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26469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7667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Захват Рязани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119675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1237 год</a:t>
            </a:r>
            <a:endParaRPr lang="ru-RU" sz="40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1508" name="Picture 4" descr="http://i021.radikal.ru/0802/94/96ffb376c6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62473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Захват Владимира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12474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1238 год</a:t>
            </a:r>
            <a:endParaRPr lang="ru-RU" sz="40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2530" name="Picture 2" descr="http://img0.liveinternet.ru/images/attach/c/0/34/82/34082704_001_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518457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Штурм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Козельска</a:t>
            </a:r>
            <a:endParaRPr lang="ru-RU" sz="3600" b="1" dirty="0"/>
          </a:p>
        </p:txBody>
      </p:sp>
      <p:pic>
        <p:nvPicPr>
          <p:cNvPr id="23554" name="Picture 2" descr="http://4.bp.blogspot.com/-VVil5H-aLy8/TzE4RI3gsOI/AAAAAAAAAUE/3tzF81kLLTs/s1600/r0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77686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54868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Захват  Киева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126876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1240 год</a:t>
            </a:r>
            <a:endParaRPr lang="ru-RU" sz="40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80" name="AutoShape 4" descr="http://knol.google.com/k/-/-/255504nkwsbli/b1r5is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://istoriya-ru.ucoz.ru/img1/poxodxanbat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741682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194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Нашествие хана Батыя на    Русь</vt:lpstr>
      <vt:lpstr>Презентация PowerPoint</vt:lpstr>
      <vt:lpstr>Презентация PowerPoint</vt:lpstr>
      <vt:lpstr>Кочевники</vt:lpstr>
      <vt:lpstr>                Хан Батый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Дань</vt:lpstr>
      <vt:lpstr>Презентация PowerPoint</vt:lpstr>
      <vt:lpstr>Сражение состоялось на Неве 15 июля 1240 года и получило название  </vt:lpstr>
      <vt:lpstr>Собрав достаточно сил, Александр решает дать главное сражение  5 апреля  1242 года на льду Чудского озера. В историю эта битва вошла под названием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Нашествие хана Батыя на    Русь</dc:title>
  <dc:creator>1</dc:creator>
  <cp:lastModifiedBy>Admin</cp:lastModifiedBy>
  <cp:revision>23</cp:revision>
  <dcterms:created xsi:type="dcterms:W3CDTF">2012-03-14T13:58:56Z</dcterms:created>
  <dcterms:modified xsi:type="dcterms:W3CDTF">2013-01-16T15:44:54Z</dcterms:modified>
</cp:coreProperties>
</file>